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60" r:id="rId2"/>
    <p:sldId id="256" r:id="rId3"/>
    <p:sldId id="257" r:id="rId4"/>
    <p:sldId id="258" r:id="rId5"/>
    <p:sldId id="259" r:id="rId6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B4"/>
    <a:srgbClr val="FFFFFF"/>
    <a:srgbClr val="FFD200"/>
    <a:srgbClr val="FFDC00"/>
    <a:srgbClr val="FF9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9119" autoAdjust="0"/>
    <p:restoredTop sz="94660"/>
  </p:normalViewPr>
  <p:slideViewPr>
    <p:cSldViewPr snapToGrid="0">
      <p:cViewPr varScale="1">
        <p:scale>
          <a:sx n="47" d="100"/>
          <a:sy n="47" d="100"/>
        </p:scale>
        <p:origin x="1930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4778C-EC50-40E4-9B03-3FAAB3E952A4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8F2D7-D387-4DB9-9852-F895830A1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926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D220B-7AB2-4BE0-8D49-158B8F81DC30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3BBE-F1F4-41B4-A26D-69F224579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826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D220B-7AB2-4BE0-8D49-158B8F81DC30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3BBE-F1F4-41B4-A26D-69F224579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64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D220B-7AB2-4BE0-8D49-158B8F81DC30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3BBE-F1F4-41B4-A26D-69F224579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503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D220B-7AB2-4BE0-8D49-158B8F81DC30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3BBE-F1F4-41B4-A26D-69F224579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697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D220B-7AB2-4BE0-8D49-158B8F81DC30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3BBE-F1F4-41B4-A26D-69F224579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10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D220B-7AB2-4BE0-8D49-158B8F81DC30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3BBE-F1F4-41B4-A26D-69F224579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667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D220B-7AB2-4BE0-8D49-158B8F81DC30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3BBE-F1F4-41B4-A26D-69F224579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427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D220B-7AB2-4BE0-8D49-158B8F81DC30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3BBE-F1F4-41B4-A26D-69F224579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861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D220B-7AB2-4BE0-8D49-158B8F81DC30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3BBE-F1F4-41B4-A26D-69F224579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530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D220B-7AB2-4BE0-8D49-158B8F81DC30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3BBE-F1F4-41B4-A26D-69F224579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02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D220B-7AB2-4BE0-8D49-158B8F81DC30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3BBE-F1F4-41B4-A26D-69F224579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61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D220B-7AB2-4BE0-8D49-158B8F81DC30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A3BBE-F1F4-41B4-A26D-69F224579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11" Type="http://schemas.openxmlformats.org/officeDocument/2006/relationships/image" Target="../media/image17.png"/><Relationship Id="rId5" Type="http://schemas.openxmlformats.org/officeDocument/2006/relationships/image" Target="../media/image11.sv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B4"/>
            </a:gs>
            <a:gs pos="53000">
              <a:srgbClr val="FFD200"/>
            </a:gs>
            <a:gs pos="100000">
              <a:srgbClr val="FF96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close up of a device&#10;&#10;Description automatically generated">
            <a:extLst>
              <a:ext uri="{FF2B5EF4-FFF2-40B4-BE49-F238E27FC236}">
                <a16:creationId xmlns:a16="http://schemas.microsoft.com/office/drawing/2014/main" id="{3FB55423-32B2-8945-BC40-491E9C10D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0000">
            <a:off x="-267653" y="2261958"/>
            <a:ext cx="4872005" cy="7996180"/>
          </a:xfrm>
          <a:prstGeom prst="rect">
            <a:avLst/>
          </a:prstGeom>
        </p:spPr>
      </p:pic>
      <p:pic>
        <p:nvPicPr>
          <p:cNvPr id="28" name="Picture 27" descr="A picture containing indoor, sitting, table, small&#10;&#10;Description automatically generated">
            <a:extLst>
              <a:ext uri="{FF2B5EF4-FFF2-40B4-BE49-F238E27FC236}">
                <a16:creationId xmlns:a16="http://schemas.microsoft.com/office/drawing/2014/main" id="{C3CC0F03-8C4E-3144-834A-1CDB266093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0000">
            <a:off x="900410" y="5492873"/>
            <a:ext cx="6261778" cy="7615889"/>
          </a:xfrm>
          <a:prstGeom prst="rect">
            <a:avLst/>
          </a:prstGeom>
        </p:spPr>
      </p:pic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7F46CD53-25D5-B349-BE5E-DE70AD9213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44" y="472854"/>
            <a:ext cx="5671624" cy="712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CB5355-7B82-1746-B272-E39956883E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51" y="1463301"/>
            <a:ext cx="5941701" cy="688228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DFD0B1AB-ED72-B64A-8C1C-5211162F1B7C}"/>
              </a:ext>
            </a:extLst>
          </p:cNvPr>
          <p:cNvSpPr txBox="1"/>
          <p:nvPr/>
        </p:nvSpPr>
        <p:spPr>
          <a:xfrm>
            <a:off x="703021" y="1223186"/>
            <a:ext cx="244561" cy="166204"/>
          </a:xfrm>
          <a:custGeom>
            <a:avLst/>
            <a:gdLst/>
            <a:ahLst/>
            <a:cxnLst/>
            <a:rect l="l" t="t" r="r" b="b"/>
            <a:pathLst>
              <a:path w="244561" h="166204">
                <a:moveTo>
                  <a:pt x="90747" y="0"/>
                </a:moveTo>
                <a:lnTo>
                  <a:pt x="155488" y="0"/>
                </a:lnTo>
                <a:lnTo>
                  <a:pt x="244561" y="166204"/>
                </a:lnTo>
                <a:lnTo>
                  <a:pt x="188862" y="166204"/>
                </a:lnTo>
                <a:lnTo>
                  <a:pt x="172789" y="138522"/>
                </a:lnTo>
                <a:lnTo>
                  <a:pt x="71549" y="138522"/>
                </a:lnTo>
                <a:lnTo>
                  <a:pt x="55364" y="166204"/>
                </a:lnTo>
                <a:lnTo>
                  <a:pt x="0" y="166204"/>
                </a:lnTo>
                <a:lnTo>
                  <a:pt x="90747" y="0"/>
                </a:lnTo>
                <a:close/>
                <a:moveTo>
                  <a:pt x="122336" y="39737"/>
                </a:moveTo>
                <a:lnTo>
                  <a:pt x="90747" y="98562"/>
                </a:lnTo>
                <a:lnTo>
                  <a:pt x="154595" y="98562"/>
                </a:lnTo>
                <a:lnTo>
                  <a:pt x="122336" y="3973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Square721 BdEx BT" panose="020B0907030502060203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52A4F78-C81B-B84A-97E7-8579A2C26731}"/>
              </a:ext>
            </a:extLst>
          </p:cNvPr>
          <p:cNvSpPr txBox="1"/>
          <p:nvPr/>
        </p:nvSpPr>
        <p:spPr>
          <a:xfrm>
            <a:off x="967414" y="1223186"/>
            <a:ext cx="224693" cy="166204"/>
          </a:xfrm>
          <a:custGeom>
            <a:avLst/>
            <a:gdLst/>
            <a:ahLst/>
            <a:cxnLst/>
            <a:rect l="l" t="t" r="r" b="b"/>
            <a:pathLst>
              <a:path w="224693" h="166204">
                <a:moveTo>
                  <a:pt x="0" y="0"/>
                </a:moveTo>
                <a:lnTo>
                  <a:pt x="75121" y="0"/>
                </a:lnTo>
                <a:lnTo>
                  <a:pt x="174129" y="121890"/>
                </a:lnTo>
                <a:lnTo>
                  <a:pt x="174129" y="0"/>
                </a:lnTo>
                <a:lnTo>
                  <a:pt x="224693" y="0"/>
                </a:lnTo>
                <a:lnTo>
                  <a:pt x="224693" y="166204"/>
                </a:lnTo>
                <a:lnTo>
                  <a:pt x="150353" y="166204"/>
                </a:lnTo>
                <a:lnTo>
                  <a:pt x="50676" y="45318"/>
                </a:lnTo>
                <a:lnTo>
                  <a:pt x="50676" y="166204"/>
                </a:lnTo>
                <a:lnTo>
                  <a:pt x="0" y="16620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Square721 BdEx BT" panose="020B0907030502060203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ABFB131-4AE3-3D4D-8337-990077CC134B}"/>
              </a:ext>
            </a:extLst>
          </p:cNvPr>
          <p:cNvSpPr txBox="1"/>
          <p:nvPr/>
        </p:nvSpPr>
        <p:spPr>
          <a:xfrm>
            <a:off x="1224588" y="1223186"/>
            <a:ext cx="218442" cy="166204"/>
          </a:xfrm>
          <a:custGeom>
            <a:avLst/>
            <a:gdLst/>
            <a:ahLst/>
            <a:cxnLst/>
            <a:rect l="l" t="t" r="r" b="b"/>
            <a:pathLst>
              <a:path w="218442" h="166204">
                <a:moveTo>
                  <a:pt x="0" y="0"/>
                </a:moveTo>
                <a:lnTo>
                  <a:pt x="145777" y="0"/>
                </a:lnTo>
                <a:cubicBezTo>
                  <a:pt x="171152" y="0"/>
                  <a:pt x="189607" y="4446"/>
                  <a:pt x="201141" y="13339"/>
                </a:cubicBezTo>
                <a:cubicBezTo>
                  <a:pt x="212675" y="22231"/>
                  <a:pt x="218442" y="36389"/>
                  <a:pt x="218442" y="55811"/>
                </a:cubicBezTo>
                <a:lnTo>
                  <a:pt x="218442" y="112961"/>
                </a:lnTo>
                <a:cubicBezTo>
                  <a:pt x="218442" y="131415"/>
                  <a:pt x="213829" y="144903"/>
                  <a:pt x="204601" y="153423"/>
                </a:cubicBezTo>
                <a:cubicBezTo>
                  <a:pt x="195374" y="161944"/>
                  <a:pt x="180714" y="166204"/>
                  <a:pt x="160622" y="166204"/>
                </a:cubicBezTo>
                <a:lnTo>
                  <a:pt x="0" y="166204"/>
                </a:lnTo>
                <a:lnTo>
                  <a:pt x="0" y="0"/>
                </a:lnTo>
                <a:close/>
                <a:moveTo>
                  <a:pt x="50676" y="40965"/>
                </a:moveTo>
                <a:lnTo>
                  <a:pt x="50676" y="125797"/>
                </a:lnTo>
                <a:lnTo>
                  <a:pt x="136624" y="125797"/>
                </a:lnTo>
                <a:cubicBezTo>
                  <a:pt x="147414" y="125797"/>
                  <a:pt x="155302" y="123602"/>
                  <a:pt x="160288" y="119212"/>
                </a:cubicBezTo>
                <a:cubicBezTo>
                  <a:pt x="165273" y="114821"/>
                  <a:pt x="167766" y="107938"/>
                  <a:pt x="167766" y="98562"/>
                </a:cubicBezTo>
                <a:lnTo>
                  <a:pt x="167766" y="69317"/>
                </a:lnTo>
                <a:cubicBezTo>
                  <a:pt x="167766" y="59569"/>
                  <a:pt x="164734" y="52406"/>
                  <a:pt x="158669" y="47830"/>
                </a:cubicBezTo>
                <a:cubicBezTo>
                  <a:pt x="152604" y="43253"/>
                  <a:pt x="143135" y="40965"/>
                  <a:pt x="130262" y="40965"/>
                </a:cubicBezTo>
                <a:lnTo>
                  <a:pt x="50676" y="4096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Square721 BdEx BT" panose="020B0907030502060203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364E192-832F-FC44-8BB1-10104B96AA25}"/>
              </a:ext>
            </a:extLst>
          </p:cNvPr>
          <p:cNvSpPr txBox="1"/>
          <p:nvPr/>
        </p:nvSpPr>
        <p:spPr>
          <a:xfrm>
            <a:off x="679231" y="2235760"/>
            <a:ext cx="213308" cy="170222"/>
          </a:xfrm>
          <a:custGeom>
            <a:avLst/>
            <a:gdLst/>
            <a:ahLst/>
            <a:cxnLst/>
            <a:rect l="l" t="t" r="r" b="b"/>
            <a:pathLst>
              <a:path w="213308" h="170222">
                <a:moveTo>
                  <a:pt x="78469" y="0"/>
                </a:moveTo>
                <a:lnTo>
                  <a:pt x="135173" y="0"/>
                </a:lnTo>
                <a:cubicBezTo>
                  <a:pt x="153404" y="0"/>
                  <a:pt x="166836" y="819"/>
                  <a:pt x="175468" y="2456"/>
                </a:cubicBezTo>
                <a:cubicBezTo>
                  <a:pt x="184100" y="4093"/>
                  <a:pt x="190909" y="6846"/>
                  <a:pt x="195895" y="10716"/>
                </a:cubicBezTo>
                <a:cubicBezTo>
                  <a:pt x="201178" y="14734"/>
                  <a:pt x="205066" y="20148"/>
                  <a:pt x="207559" y="26957"/>
                </a:cubicBezTo>
                <a:cubicBezTo>
                  <a:pt x="210052" y="33766"/>
                  <a:pt x="211298" y="42305"/>
                  <a:pt x="211298" y="52574"/>
                </a:cubicBezTo>
                <a:cubicBezTo>
                  <a:pt x="211298" y="55029"/>
                  <a:pt x="211280" y="56908"/>
                  <a:pt x="211243" y="58211"/>
                </a:cubicBezTo>
                <a:cubicBezTo>
                  <a:pt x="211205" y="59513"/>
                  <a:pt x="211112" y="60759"/>
                  <a:pt x="210964" y="61950"/>
                </a:cubicBezTo>
                <a:lnTo>
                  <a:pt x="160064" y="61950"/>
                </a:lnTo>
                <a:lnTo>
                  <a:pt x="160064" y="60276"/>
                </a:lnTo>
                <a:cubicBezTo>
                  <a:pt x="160064" y="53802"/>
                  <a:pt x="157925" y="49058"/>
                  <a:pt x="153646" y="46044"/>
                </a:cubicBezTo>
                <a:cubicBezTo>
                  <a:pt x="149367" y="43030"/>
                  <a:pt x="142577" y="41523"/>
                  <a:pt x="133275" y="41523"/>
                </a:cubicBezTo>
                <a:lnTo>
                  <a:pt x="92645" y="41523"/>
                </a:lnTo>
                <a:cubicBezTo>
                  <a:pt x="75232" y="41523"/>
                  <a:pt x="64052" y="43625"/>
                  <a:pt x="59103" y="47830"/>
                </a:cubicBezTo>
                <a:cubicBezTo>
                  <a:pt x="54155" y="52034"/>
                  <a:pt x="51680" y="60834"/>
                  <a:pt x="51680" y="74228"/>
                </a:cubicBezTo>
                <a:lnTo>
                  <a:pt x="51680" y="97334"/>
                </a:lnTo>
                <a:cubicBezTo>
                  <a:pt x="51680" y="109314"/>
                  <a:pt x="54434" y="117537"/>
                  <a:pt x="59940" y="122002"/>
                </a:cubicBezTo>
                <a:cubicBezTo>
                  <a:pt x="65447" y="126467"/>
                  <a:pt x="76348" y="128699"/>
                  <a:pt x="92645" y="128699"/>
                </a:cubicBezTo>
                <a:lnTo>
                  <a:pt x="122113" y="128699"/>
                </a:lnTo>
                <a:cubicBezTo>
                  <a:pt x="138261" y="128699"/>
                  <a:pt x="148846" y="127081"/>
                  <a:pt x="153869" y="123844"/>
                </a:cubicBezTo>
                <a:cubicBezTo>
                  <a:pt x="158892" y="120607"/>
                  <a:pt x="161404" y="114598"/>
                  <a:pt x="161404" y="105817"/>
                </a:cubicBezTo>
                <a:lnTo>
                  <a:pt x="161404" y="104031"/>
                </a:lnTo>
                <a:lnTo>
                  <a:pt x="212861" y="104031"/>
                </a:lnTo>
                <a:cubicBezTo>
                  <a:pt x="212861" y="104254"/>
                  <a:pt x="212898" y="104664"/>
                  <a:pt x="212973" y="105259"/>
                </a:cubicBezTo>
                <a:cubicBezTo>
                  <a:pt x="213196" y="110096"/>
                  <a:pt x="213308" y="113705"/>
                  <a:pt x="213308" y="116086"/>
                </a:cubicBezTo>
                <a:cubicBezTo>
                  <a:pt x="213308" y="126727"/>
                  <a:pt x="211968" y="135508"/>
                  <a:pt x="209289" y="142429"/>
                </a:cubicBezTo>
                <a:cubicBezTo>
                  <a:pt x="206610" y="149349"/>
                  <a:pt x="202406" y="154893"/>
                  <a:pt x="196676" y="159060"/>
                </a:cubicBezTo>
                <a:cubicBezTo>
                  <a:pt x="191244" y="163079"/>
                  <a:pt x="184007" y="165944"/>
                  <a:pt x="174966" y="167655"/>
                </a:cubicBezTo>
                <a:cubicBezTo>
                  <a:pt x="165924" y="169367"/>
                  <a:pt x="152660" y="170222"/>
                  <a:pt x="135173" y="170222"/>
                </a:cubicBezTo>
                <a:lnTo>
                  <a:pt x="78469" y="170222"/>
                </a:lnTo>
                <a:cubicBezTo>
                  <a:pt x="61131" y="170222"/>
                  <a:pt x="48369" y="169292"/>
                  <a:pt x="40183" y="167432"/>
                </a:cubicBezTo>
                <a:cubicBezTo>
                  <a:pt x="31998" y="165571"/>
                  <a:pt x="25003" y="162409"/>
                  <a:pt x="19198" y="157944"/>
                </a:cubicBezTo>
                <a:cubicBezTo>
                  <a:pt x="12501" y="152661"/>
                  <a:pt x="7627" y="146168"/>
                  <a:pt x="4576" y="138466"/>
                </a:cubicBezTo>
                <a:cubicBezTo>
                  <a:pt x="1525" y="130764"/>
                  <a:pt x="0" y="121035"/>
                  <a:pt x="0" y="109277"/>
                </a:cubicBezTo>
                <a:lnTo>
                  <a:pt x="0" y="63959"/>
                </a:lnTo>
                <a:cubicBezTo>
                  <a:pt x="0" y="40147"/>
                  <a:pt x="5655" y="23534"/>
                  <a:pt x="16966" y="14120"/>
                </a:cubicBezTo>
                <a:cubicBezTo>
                  <a:pt x="28277" y="4707"/>
                  <a:pt x="48778" y="0"/>
                  <a:pt x="7846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Square721 BdEx BT" panose="020B0907030502060203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D3F04D6-828D-A44D-B432-CE2751DF8948}"/>
              </a:ext>
            </a:extLst>
          </p:cNvPr>
          <p:cNvSpPr txBox="1"/>
          <p:nvPr/>
        </p:nvSpPr>
        <p:spPr>
          <a:xfrm>
            <a:off x="1526956" y="2235760"/>
            <a:ext cx="213308" cy="170222"/>
          </a:xfrm>
          <a:custGeom>
            <a:avLst/>
            <a:gdLst/>
            <a:ahLst/>
            <a:cxnLst/>
            <a:rect l="l" t="t" r="r" b="b"/>
            <a:pathLst>
              <a:path w="213308" h="170222">
                <a:moveTo>
                  <a:pt x="78469" y="0"/>
                </a:moveTo>
                <a:lnTo>
                  <a:pt x="135173" y="0"/>
                </a:lnTo>
                <a:cubicBezTo>
                  <a:pt x="153404" y="0"/>
                  <a:pt x="166836" y="819"/>
                  <a:pt x="175468" y="2456"/>
                </a:cubicBezTo>
                <a:cubicBezTo>
                  <a:pt x="184100" y="4093"/>
                  <a:pt x="190909" y="6846"/>
                  <a:pt x="195895" y="10716"/>
                </a:cubicBezTo>
                <a:cubicBezTo>
                  <a:pt x="201178" y="14734"/>
                  <a:pt x="205066" y="20148"/>
                  <a:pt x="207559" y="26957"/>
                </a:cubicBezTo>
                <a:cubicBezTo>
                  <a:pt x="210052" y="33766"/>
                  <a:pt x="211298" y="42305"/>
                  <a:pt x="211298" y="52574"/>
                </a:cubicBezTo>
                <a:cubicBezTo>
                  <a:pt x="211298" y="55029"/>
                  <a:pt x="211280" y="56908"/>
                  <a:pt x="211243" y="58211"/>
                </a:cubicBezTo>
                <a:cubicBezTo>
                  <a:pt x="211205" y="59513"/>
                  <a:pt x="211112" y="60759"/>
                  <a:pt x="210964" y="61950"/>
                </a:cubicBezTo>
                <a:lnTo>
                  <a:pt x="160064" y="61950"/>
                </a:lnTo>
                <a:lnTo>
                  <a:pt x="160064" y="60276"/>
                </a:lnTo>
                <a:cubicBezTo>
                  <a:pt x="160064" y="53802"/>
                  <a:pt x="157925" y="49058"/>
                  <a:pt x="153646" y="46044"/>
                </a:cubicBezTo>
                <a:cubicBezTo>
                  <a:pt x="149367" y="43030"/>
                  <a:pt x="142577" y="41523"/>
                  <a:pt x="133275" y="41523"/>
                </a:cubicBezTo>
                <a:lnTo>
                  <a:pt x="92645" y="41523"/>
                </a:lnTo>
                <a:cubicBezTo>
                  <a:pt x="75232" y="41523"/>
                  <a:pt x="64052" y="43625"/>
                  <a:pt x="59103" y="47830"/>
                </a:cubicBezTo>
                <a:cubicBezTo>
                  <a:pt x="54155" y="52034"/>
                  <a:pt x="51680" y="60834"/>
                  <a:pt x="51680" y="74228"/>
                </a:cubicBezTo>
                <a:lnTo>
                  <a:pt x="51680" y="97334"/>
                </a:lnTo>
                <a:cubicBezTo>
                  <a:pt x="51680" y="109314"/>
                  <a:pt x="54434" y="117537"/>
                  <a:pt x="59940" y="122002"/>
                </a:cubicBezTo>
                <a:cubicBezTo>
                  <a:pt x="65447" y="126467"/>
                  <a:pt x="76349" y="128699"/>
                  <a:pt x="92645" y="128699"/>
                </a:cubicBezTo>
                <a:lnTo>
                  <a:pt x="122113" y="128699"/>
                </a:lnTo>
                <a:cubicBezTo>
                  <a:pt x="138261" y="128699"/>
                  <a:pt x="148846" y="127081"/>
                  <a:pt x="153869" y="123844"/>
                </a:cubicBezTo>
                <a:cubicBezTo>
                  <a:pt x="158892" y="120607"/>
                  <a:pt x="161404" y="114598"/>
                  <a:pt x="161404" y="105817"/>
                </a:cubicBezTo>
                <a:lnTo>
                  <a:pt x="161404" y="104031"/>
                </a:lnTo>
                <a:lnTo>
                  <a:pt x="212861" y="104031"/>
                </a:lnTo>
                <a:cubicBezTo>
                  <a:pt x="212861" y="104254"/>
                  <a:pt x="212898" y="104664"/>
                  <a:pt x="212973" y="105259"/>
                </a:cubicBezTo>
                <a:cubicBezTo>
                  <a:pt x="213196" y="110096"/>
                  <a:pt x="213308" y="113705"/>
                  <a:pt x="213308" y="116086"/>
                </a:cubicBezTo>
                <a:cubicBezTo>
                  <a:pt x="213308" y="126727"/>
                  <a:pt x="211968" y="135508"/>
                  <a:pt x="209289" y="142429"/>
                </a:cubicBezTo>
                <a:cubicBezTo>
                  <a:pt x="206610" y="149349"/>
                  <a:pt x="202406" y="154893"/>
                  <a:pt x="196676" y="159060"/>
                </a:cubicBezTo>
                <a:cubicBezTo>
                  <a:pt x="191244" y="163079"/>
                  <a:pt x="184007" y="165944"/>
                  <a:pt x="174966" y="167655"/>
                </a:cubicBezTo>
                <a:cubicBezTo>
                  <a:pt x="165924" y="169367"/>
                  <a:pt x="152660" y="170222"/>
                  <a:pt x="135173" y="170222"/>
                </a:cubicBezTo>
                <a:lnTo>
                  <a:pt x="78469" y="170222"/>
                </a:lnTo>
                <a:cubicBezTo>
                  <a:pt x="61131" y="170222"/>
                  <a:pt x="48369" y="169292"/>
                  <a:pt x="40183" y="167432"/>
                </a:cubicBezTo>
                <a:cubicBezTo>
                  <a:pt x="31998" y="165571"/>
                  <a:pt x="25003" y="162409"/>
                  <a:pt x="19199" y="157944"/>
                </a:cubicBezTo>
                <a:cubicBezTo>
                  <a:pt x="12501" y="152661"/>
                  <a:pt x="7627" y="146168"/>
                  <a:pt x="4576" y="138466"/>
                </a:cubicBezTo>
                <a:cubicBezTo>
                  <a:pt x="1525" y="130764"/>
                  <a:pt x="0" y="121035"/>
                  <a:pt x="0" y="109277"/>
                </a:cubicBezTo>
                <a:lnTo>
                  <a:pt x="0" y="63959"/>
                </a:lnTo>
                <a:cubicBezTo>
                  <a:pt x="0" y="40147"/>
                  <a:pt x="5655" y="23534"/>
                  <a:pt x="16966" y="14120"/>
                </a:cubicBezTo>
                <a:cubicBezTo>
                  <a:pt x="28277" y="4707"/>
                  <a:pt x="48778" y="0"/>
                  <a:pt x="7846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Square721 BdEx BT" panose="020B0907030502060203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25B14D6-D547-2048-AFD5-AE1D4ABF77AB}"/>
              </a:ext>
            </a:extLst>
          </p:cNvPr>
          <p:cNvSpPr txBox="1"/>
          <p:nvPr/>
        </p:nvSpPr>
        <p:spPr>
          <a:xfrm>
            <a:off x="2317531" y="2235760"/>
            <a:ext cx="213308" cy="170222"/>
          </a:xfrm>
          <a:custGeom>
            <a:avLst/>
            <a:gdLst/>
            <a:ahLst/>
            <a:cxnLst/>
            <a:rect l="l" t="t" r="r" b="b"/>
            <a:pathLst>
              <a:path w="213308" h="170222">
                <a:moveTo>
                  <a:pt x="78469" y="0"/>
                </a:moveTo>
                <a:lnTo>
                  <a:pt x="135173" y="0"/>
                </a:lnTo>
                <a:cubicBezTo>
                  <a:pt x="153404" y="0"/>
                  <a:pt x="166836" y="819"/>
                  <a:pt x="175468" y="2456"/>
                </a:cubicBezTo>
                <a:cubicBezTo>
                  <a:pt x="184100" y="4093"/>
                  <a:pt x="190909" y="6846"/>
                  <a:pt x="195895" y="10716"/>
                </a:cubicBezTo>
                <a:cubicBezTo>
                  <a:pt x="201178" y="14734"/>
                  <a:pt x="205066" y="20148"/>
                  <a:pt x="207559" y="26957"/>
                </a:cubicBezTo>
                <a:cubicBezTo>
                  <a:pt x="210052" y="33766"/>
                  <a:pt x="211299" y="42305"/>
                  <a:pt x="211299" y="52574"/>
                </a:cubicBezTo>
                <a:cubicBezTo>
                  <a:pt x="211299" y="55029"/>
                  <a:pt x="211280" y="56908"/>
                  <a:pt x="211243" y="58211"/>
                </a:cubicBezTo>
                <a:cubicBezTo>
                  <a:pt x="211205" y="59513"/>
                  <a:pt x="211112" y="60759"/>
                  <a:pt x="210964" y="61950"/>
                </a:cubicBezTo>
                <a:lnTo>
                  <a:pt x="160064" y="61950"/>
                </a:lnTo>
                <a:lnTo>
                  <a:pt x="160064" y="60276"/>
                </a:lnTo>
                <a:cubicBezTo>
                  <a:pt x="160064" y="53802"/>
                  <a:pt x="157925" y="49058"/>
                  <a:pt x="153646" y="46044"/>
                </a:cubicBezTo>
                <a:cubicBezTo>
                  <a:pt x="149368" y="43030"/>
                  <a:pt x="142577" y="41523"/>
                  <a:pt x="133276" y="41523"/>
                </a:cubicBezTo>
                <a:lnTo>
                  <a:pt x="92645" y="41523"/>
                </a:lnTo>
                <a:cubicBezTo>
                  <a:pt x="75232" y="41523"/>
                  <a:pt x="64052" y="43625"/>
                  <a:pt x="59103" y="47830"/>
                </a:cubicBezTo>
                <a:cubicBezTo>
                  <a:pt x="54155" y="52034"/>
                  <a:pt x="51680" y="60834"/>
                  <a:pt x="51680" y="74228"/>
                </a:cubicBezTo>
                <a:lnTo>
                  <a:pt x="51680" y="97334"/>
                </a:lnTo>
                <a:cubicBezTo>
                  <a:pt x="51680" y="109314"/>
                  <a:pt x="54434" y="117537"/>
                  <a:pt x="59940" y="122002"/>
                </a:cubicBezTo>
                <a:cubicBezTo>
                  <a:pt x="65447" y="126467"/>
                  <a:pt x="76349" y="128699"/>
                  <a:pt x="92645" y="128699"/>
                </a:cubicBezTo>
                <a:lnTo>
                  <a:pt x="122113" y="128699"/>
                </a:lnTo>
                <a:cubicBezTo>
                  <a:pt x="138261" y="128699"/>
                  <a:pt x="148847" y="127081"/>
                  <a:pt x="153870" y="123844"/>
                </a:cubicBezTo>
                <a:cubicBezTo>
                  <a:pt x="158892" y="120607"/>
                  <a:pt x="161404" y="114598"/>
                  <a:pt x="161404" y="105817"/>
                </a:cubicBezTo>
                <a:lnTo>
                  <a:pt x="161404" y="104031"/>
                </a:lnTo>
                <a:lnTo>
                  <a:pt x="212861" y="104031"/>
                </a:lnTo>
                <a:cubicBezTo>
                  <a:pt x="212861" y="104254"/>
                  <a:pt x="212898" y="104664"/>
                  <a:pt x="212973" y="105259"/>
                </a:cubicBezTo>
                <a:cubicBezTo>
                  <a:pt x="213196" y="110096"/>
                  <a:pt x="213308" y="113705"/>
                  <a:pt x="213308" y="116086"/>
                </a:cubicBezTo>
                <a:cubicBezTo>
                  <a:pt x="213308" y="126727"/>
                  <a:pt x="211968" y="135508"/>
                  <a:pt x="209289" y="142429"/>
                </a:cubicBezTo>
                <a:cubicBezTo>
                  <a:pt x="206610" y="149349"/>
                  <a:pt x="202406" y="154893"/>
                  <a:pt x="196676" y="159060"/>
                </a:cubicBezTo>
                <a:cubicBezTo>
                  <a:pt x="191244" y="163079"/>
                  <a:pt x="184007" y="165944"/>
                  <a:pt x="174966" y="167655"/>
                </a:cubicBezTo>
                <a:cubicBezTo>
                  <a:pt x="165924" y="169367"/>
                  <a:pt x="152660" y="170222"/>
                  <a:pt x="135173" y="170222"/>
                </a:cubicBezTo>
                <a:lnTo>
                  <a:pt x="78469" y="170222"/>
                </a:lnTo>
                <a:cubicBezTo>
                  <a:pt x="61131" y="170222"/>
                  <a:pt x="48369" y="169292"/>
                  <a:pt x="40184" y="167432"/>
                </a:cubicBezTo>
                <a:cubicBezTo>
                  <a:pt x="31998" y="165571"/>
                  <a:pt x="25003" y="162409"/>
                  <a:pt x="19199" y="157944"/>
                </a:cubicBezTo>
                <a:cubicBezTo>
                  <a:pt x="12501" y="152661"/>
                  <a:pt x="7627" y="146168"/>
                  <a:pt x="4576" y="138466"/>
                </a:cubicBezTo>
                <a:cubicBezTo>
                  <a:pt x="1525" y="130764"/>
                  <a:pt x="0" y="121035"/>
                  <a:pt x="0" y="109277"/>
                </a:cubicBezTo>
                <a:lnTo>
                  <a:pt x="0" y="63959"/>
                </a:lnTo>
                <a:cubicBezTo>
                  <a:pt x="0" y="40147"/>
                  <a:pt x="5655" y="23534"/>
                  <a:pt x="16966" y="14120"/>
                </a:cubicBezTo>
                <a:cubicBezTo>
                  <a:pt x="28277" y="4707"/>
                  <a:pt x="48778" y="0"/>
                  <a:pt x="7846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Square721 BdEx BT" panose="020B0907030502060203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F908614-25AA-C742-9673-485A4D6B4C74}"/>
              </a:ext>
            </a:extLst>
          </p:cNvPr>
          <p:cNvSpPr txBox="1"/>
          <p:nvPr/>
        </p:nvSpPr>
        <p:spPr>
          <a:xfrm>
            <a:off x="2553201" y="2235760"/>
            <a:ext cx="224693" cy="170222"/>
          </a:xfrm>
          <a:custGeom>
            <a:avLst/>
            <a:gdLst/>
            <a:ahLst/>
            <a:cxnLst/>
            <a:rect l="l" t="t" r="r" b="b"/>
            <a:pathLst>
              <a:path w="224693" h="170222">
                <a:moveTo>
                  <a:pt x="82488" y="0"/>
                </a:moveTo>
                <a:lnTo>
                  <a:pt x="142205" y="0"/>
                </a:lnTo>
                <a:cubicBezTo>
                  <a:pt x="161107" y="0"/>
                  <a:pt x="175227" y="893"/>
                  <a:pt x="184566" y="2679"/>
                </a:cubicBezTo>
                <a:cubicBezTo>
                  <a:pt x="193904" y="4465"/>
                  <a:pt x="201327" y="7442"/>
                  <a:pt x="206834" y="11609"/>
                </a:cubicBezTo>
                <a:cubicBezTo>
                  <a:pt x="213010" y="16297"/>
                  <a:pt x="217531" y="22696"/>
                  <a:pt x="220396" y="30808"/>
                </a:cubicBezTo>
                <a:cubicBezTo>
                  <a:pt x="223261" y="38919"/>
                  <a:pt x="224693" y="49299"/>
                  <a:pt x="224693" y="61950"/>
                </a:cubicBezTo>
                <a:lnTo>
                  <a:pt x="224693" y="108273"/>
                </a:lnTo>
                <a:cubicBezTo>
                  <a:pt x="224693" y="121072"/>
                  <a:pt x="223261" y="131471"/>
                  <a:pt x="220396" y="139471"/>
                </a:cubicBezTo>
                <a:cubicBezTo>
                  <a:pt x="217531" y="147470"/>
                  <a:pt x="213010" y="153851"/>
                  <a:pt x="206834" y="158614"/>
                </a:cubicBezTo>
                <a:cubicBezTo>
                  <a:pt x="201253" y="162855"/>
                  <a:pt x="193886" y="165850"/>
                  <a:pt x="184733" y="167599"/>
                </a:cubicBezTo>
                <a:cubicBezTo>
                  <a:pt x="175580" y="169348"/>
                  <a:pt x="161404" y="170222"/>
                  <a:pt x="142205" y="170222"/>
                </a:cubicBezTo>
                <a:lnTo>
                  <a:pt x="82711" y="170222"/>
                </a:lnTo>
                <a:cubicBezTo>
                  <a:pt x="63289" y="170222"/>
                  <a:pt x="49076" y="169348"/>
                  <a:pt x="40072" y="167599"/>
                </a:cubicBezTo>
                <a:cubicBezTo>
                  <a:pt x="31068" y="165850"/>
                  <a:pt x="23738" y="162855"/>
                  <a:pt x="18083" y="158614"/>
                </a:cubicBezTo>
                <a:cubicBezTo>
                  <a:pt x="11683" y="153851"/>
                  <a:pt x="7069" y="147619"/>
                  <a:pt x="4242" y="139917"/>
                </a:cubicBezTo>
                <a:cubicBezTo>
                  <a:pt x="1414" y="132215"/>
                  <a:pt x="0" y="122002"/>
                  <a:pt x="0" y="109277"/>
                </a:cubicBezTo>
                <a:lnTo>
                  <a:pt x="0" y="63959"/>
                </a:lnTo>
                <a:cubicBezTo>
                  <a:pt x="0" y="50044"/>
                  <a:pt x="1414" y="39030"/>
                  <a:pt x="4242" y="30919"/>
                </a:cubicBezTo>
                <a:cubicBezTo>
                  <a:pt x="7069" y="22808"/>
                  <a:pt x="11683" y="16371"/>
                  <a:pt x="18083" y="11609"/>
                </a:cubicBezTo>
                <a:cubicBezTo>
                  <a:pt x="23664" y="7442"/>
                  <a:pt x="31087" y="4465"/>
                  <a:pt x="40351" y="2679"/>
                </a:cubicBezTo>
                <a:cubicBezTo>
                  <a:pt x="49616" y="893"/>
                  <a:pt x="63661" y="0"/>
                  <a:pt x="82488" y="0"/>
                </a:cubicBezTo>
                <a:close/>
                <a:moveTo>
                  <a:pt x="96218" y="41523"/>
                </a:moveTo>
                <a:cubicBezTo>
                  <a:pt x="77912" y="41523"/>
                  <a:pt x="65912" y="43793"/>
                  <a:pt x="60220" y="48332"/>
                </a:cubicBezTo>
                <a:cubicBezTo>
                  <a:pt x="54527" y="52871"/>
                  <a:pt x="51681" y="61503"/>
                  <a:pt x="51681" y="74228"/>
                </a:cubicBezTo>
                <a:lnTo>
                  <a:pt x="51681" y="97334"/>
                </a:lnTo>
                <a:cubicBezTo>
                  <a:pt x="51681" y="109314"/>
                  <a:pt x="54676" y="117537"/>
                  <a:pt x="60666" y="122002"/>
                </a:cubicBezTo>
                <a:cubicBezTo>
                  <a:pt x="66656" y="126467"/>
                  <a:pt x="78582" y="128699"/>
                  <a:pt x="96441" y="128699"/>
                </a:cubicBezTo>
                <a:lnTo>
                  <a:pt x="128699" y="128699"/>
                </a:lnTo>
                <a:cubicBezTo>
                  <a:pt x="146633" y="128699"/>
                  <a:pt x="158539" y="126448"/>
                  <a:pt x="164418" y="121946"/>
                </a:cubicBezTo>
                <a:cubicBezTo>
                  <a:pt x="170297" y="117444"/>
                  <a:pt x="173236" y="109091"/>
                  <a:pt x="173236" y="96887"/>
                </a:cubicBezTo>
                <a:lnTo>
                  <a:pt x="173236" y="73335"/>
                </a:lnTo>
                <a:cubicBezTo>
                  <a:pt x="173236" y="61131"/>
                  <a:pt x="170297" y="52778"/>
                  <a:pt x="164418" y="48276"/>
                </a:cubicBezTo>
                <a:cubicBezTo>
                  <a:pt x="158539" y="43774"/>
                  <a:pt x="146633" y="41523"/>
                  <a:pt x="128699" y="41523"/>
                </a:cubicBezTo>
                <a:lnTo>
                  <a:pt x="96218" y="4152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Square721 BdEx BT" panose="020B0907030502060203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D186181-E897-1B49-9217-B1B33BCFE09D}"/>
              </a:ext>
            </a:extLst>
          </p:cNvPr>
          <p:cNvSpPr txBox="1"/>
          <p:nvPr/>
        </p:nvSpPr>
        <p:spPr>
          <a:xfrm>
            <a:off x="3887594" y="2235760"/>
            <a:ext cx="207615" cy="170222"/>
          </a:xfrm>
          <a:custGeom>
            <a:avLst/>
            <a:gdLst/>
            <a:ahLst/>
            <a:cxnLst/>
            <a:rect l="l" t="t" r="r" b="b"/>
            <a:pathLst>
              <a:path w="207615" h="170222">
                <a:moveTo>
                  <a:pt x="69317" y="0"/>
                </a:moveTo>
                <a:lnTo>
                  <a:pt x="146782" y="0"/>
                </a:lnTo>
                <a:cubicBezTo>
                  <a:pt x="165981" y="0"/>
                  <a:pt x="179803" y="3498"/>
                  <a:pt x="188249" y="10493"/>
                </a:cubicBezTo>
                <a:cubicBezTo>
                  <a:pt x="196695" y="17487"/>
                  <a:pt x="200918" y="28836"/>
                  <a:pt x="200918" y="44537"/>
                </a:cubicBezTo>
                <a:cubicBezTo>
                  <a:pt x="200918" y="45579"/>
                  <a:pt x="200899" y="46695"/>
                  <a:pt x="200862" y="47886"/>
                </a:cubicBezTo>
                <a:cubicBezTo>
                  <a:pt x="200824" y="49076"/>
                  <a:pt x="200694" y="51011"/>
                  <a:pt x="200472" y="53690"/>
                </a:cubicBezTo>
                <a:lnTo>
                  <a:pt x="151582" y="53690"/>
                </a:lnTo>
                <a:lnTo>
                  <a:pt x="151582" y="53020"/>
                </a:lnTo>
                <a:cubicBezTo>
                  <a:pt x="151581" y="47514"/>
                  <a:pt x="150186" y="43384"/>
                  <a:pt x="147396" y="40630"/>
                </a:cubicBezTo>
                <a:cubicBezTo>
                  <a:pt x="144605" y="37877"/>
                  <a:pt x="140419" y="36500"/>
                  <a:pt x="134838" y="36500"/>
                </a:cubicBezTo>
                <a:lnTo>
                  <a:pt x="76349" y="36500"/>
                </a:lnTo>
                <a:cubicBezTo>
                  <a:pt x="66600" y="36500"/>
                  <a:pt x="60164" y="37468"/>
                  <a:pt x="57038" y="39402"/>
                </a:cubicBezTo>
                <a:cubicBezTo>
                  <a:pt x="53913" y="41337"/>
                  <a:pt x="52350" y="44723"/>
                  <a:pt x="52350" y="49560"/>
                </a:cubicBezTo>
                <a:cubicBezTo>
                  <a:pt x="52350" y="54322"/>
                  <a:pt x="53764" y="57764"/>
                  <a:pt x="56592" y="59885"/>
                </a:cubicBezTo>
                <a:cubicBezTo>
                  <a:pt x="59419" y="62006"/>
                  <a:pt x="64628" y="63364"/>
                  <a:pt x="72219" y="63959"/>
                </a:cubicBezTo>
                <a:lnTo>
                  <a:pt x="155711" y="65298"/>
                </a:lnTo>
                <a:cubicBezTo>
                  <a:pt x="174761" y="65819"/>
                  <a:pt x="188174" y="70098"/>
                  <a:pt x="195951" y="78135"/>
                </a:cubicBezTo>
                <a:cubicBezTo>
                  <a:pt x="203727" y="86172"/>
                  <a:pt x="207615" y="99901"/>
                  <a:pt x="207615" y="119323"/>
                </a:cubicBezTo>
                <a:cubicBezTo>
                  <a:pt x="207615" y="130857"/>
                  <a:pt x="206183" y="139787"/>
                  <a:pt x="203318" y="146112"/>
                </a:cubicBezTo>
                <a:cubicBezTo>
                  <a:pt x="200453" y="152437"/>
                  <a:pt x="195634" y="157832"/>
                  <a:pt x="188863" y="162297"/>
                </a:cubicBezTo>
                <a:cubicBezTo>
                  <a:pt x="184398" y="165125"/>
                  <a:pt x="178333" y="167153"/>
                  <a:pt x="170669" y="168381"/>
                </a:cubicBezTo>
                <a:cubicBezTo>
                  <a:pt x="163004" y="169608"/>
                  <a:pt x="151916" y="170222"/>
                  <a:pt x="137406" y="170222"/>
                </a:cubicBezTo>
                <a:lnTo>
                  <a:pt x="69763" y="170222"/>
                </a:lnTo>
                <a:cubicBezTo>
                  <a:pt x="42007" y="170222"/>
                  <a:pt x="23440" y="167116"/>
                  <a:pt x="14064" y="160902"/>
                </a:cubicBezTo>
                <a:cubicBezTo>
                  <a:pt x="4688" y="154688"/>
                  <a:pt x="0" y="143098"/>
                  <a:pt x="0" y="126132"/>
                </a:cubicBezTo>
                <a:cubicBezTo>
                  <a:pt x="0" y="125165"/>
                  <a:pt x="56" y="123546"/>
                  <a:pt x="167" y="121276"/>
                </a:cubicBezTo>
                <a:cubicBezTo>
                  <a:pt x="279" y="119007"/>
                  <a:pt x="447" y="116235"/>
                  <a:pt x="670" y="112961"/>
                </a:cubicBezTo>
                <a:lnTo>
                  <a:pt x="50788" y="112849"/>
                </a:lnTo>
                <a:lnTo>
                  <a:pt x="50788" y="115863"/>
                </a:lnTo>
                <a:cubicBezTo>
                  <a:pt x="50787" y="122114"/>
                  <a:pt x="52313" y="126337"/>
                  <a:pt x="55364" y="128532"/>
                </a:cubicBezTo>
                <a:cubicBezTo>
                  <a:pt x="58415" y="130727"/>
                  <a:pt x="64814" y="131825"/>
                  <a:pt x="74563" y="131825"/>
                </a:cubicBezTo>
                <a:lnTo>
                  <a:pt x="138299" y="131825"/>
                </a:lnTo>
                <a:cubicBezTo>
                  <a:pt x="144549" y="131825"/>
                  <a:pt x="149014" y="130764"/>
                  <a:pt x="151693" y="128643"/>
                </a:cubicBezTo>
                <a:cubicBezTo>
                  <a:pt x="154372" y="126523"/>
                  <a:pt x="155711" y="123007"/>
                  <a:pt x="155711" y="118095"/>
                </a:cubicBezTo>
                <a:cubicBezTo>
                  <a:pt x="155711" y="113110"/>
                  <a:pt x="154167" y="109538"/>
                  <a:pt x="151079" y="107380"/>
                </a:cubicBezTo>
                <a:cubicBezTo>
                  <a:pt x="147991" y="105222"/>
                  <a:pt x="141349" y="103771"/>
                  <a:pt x="131155" y="103026"/>
                </a:cubicBezTo>
                <a:lnTo>
                  <a:pt x="51457" y="101240"/>
                </a:lnTo>
                <a:cubicBezTo>
                  <a:pt x="31514" y="100645"/>
                  <a:pt x="18027" y="96850"/>
                  <a:pt x="10995" y="89855"/>
                </a:cubicBezTo>
                <a:cubicBezTo>
                  <a:pt x="3963" y="82860"/>
                  <a:pt x="447" y="70135"/>
                  <a:pt x="447" y="51681"/>
                </a:cubicBezTo>
                <a:cubicBezTo>
                  <a:pt x="447" y="42156"/>
                  <a:pt x="1376" y="34305"/>
                  <a:pt x="3237" y="28129"/>
                </a:cubicBezTo>
                <a:cubicBezTo>
                  <a:pt x="5097" y="21952"/>
                  <a:pt x="8074" y="16818"/>
                  <a:pt x="12167" y="12725"/>
                </a:cubicBezTo>
                <a:cubicBezTo>
                  <a:pt x="17003" y="8111"/>
                  <a:pt x="23329" y="4837"/>
                  <a:pt x="31142" y="2902"/>
                </a:cubicBezTo>
                <a:cubicBezTo>
                  <a:pt x="38956" y="968"/>
                  <a:pt x="51681" y="0"/>
                  <a:pt x="69317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Square721 BdEx BT" panose="020B0907030502060203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A950693-7E91-8143-A6CE-88EE80A80567}"/>
              </a:ext>
            </a:extLst>
          </p:cNvPr>
          <p:cNvSpPr txBox="1"/>
          <p:nvPr/>
        </p:nvSpPr>
        <p:spPr>
          <a:xfrm>
            <a:off x="4124826" y="2235760"/>
            <a:ext cx="224693" cy="170222"/>
          </a:xfrm>
          <a:custGeom>
            <a:avLst/>
            <a:gdLst/>
            <a:ahLst/>
            <a:cxnLst/>
            <a:rect l="l" t="t" r="r" b="b"/>
            <a:pathLst>
              <a:path w="224693" h="170222">
                <a:moveTo>
                  <a:pt x="82488" y="0"/>
                </a:moveTo>
                <a:lnTo>
                  <a:pt x="142205" y="0"/>
                </a:lnTo>
                <a:cubicBezTo>
                  <a:pt x="161106" y="0"/>
                  <a:pt x="175226" y="893"/>
                  <a:pt x="184566" y="2679"/>
                </a:cubicBezTo>
                <a:cubicBezTo>
                  <a:pt x="193904" y="4465"/>
                  <a:pt x="201327" y="7442"/>
                  <a:pt x="206834" y="11609"/>
                </a:cubicBezTo>
                <a:cubicBezTo>
                  <a:pt x="213010" y="16297"/>
                  <a:pt x="217530" y="22696"/>
                  <a:pt x="220396" y="30808"/>
                </a:cubicBezTo>
                <a:cubicBezTo>
                  <a:pt x="223260" y="38919"/>
                  <a:pt x="224693" y="49299"/>
                  <a:pt x="224693" y="61950"/>
                </a:cubicBezTo>
                <a:lnTo>
                  <a:pt x="224693" y="108273"/>
                </a:lnTo>
                <a:cubicBezTo>
                  <a:pt x="224693" y="121072"/>
                  <a:pt x="223260" y="131471"/>
                  <a:pt x="220396" y="139471"/>
                </a:cubicBezTo>
                <a:cubicBezTo>
                  <a:pt x="217530" y="147470"/>
                  <a:pt x="213010" y="153851"/>
                  <a:pt x="206834" y="158614"/>
                </a:cubicBezTo>
                <a:cubicBezTo>
                  <a:pt x="201253" y="162855"/>
                  <a:pt x="193886" y="165850"/>
                  <a:pt x="184733" y="167599"/>
                </a:cubicBezTo>
                <a:cubicBezTo>
                  <a:pt x="175580" y="169348"/>
                  <a:pt x="161404" y="170222"/>
                  <a:pt x="142205" y="170222"/>
                </a:cubicBezTo>
                <a:lnTo>
                  <a:pt x="82711" y="170222"/>
                </a:lnTo>
                <a:cubicBezTo>
                  <a:pt x="63289" y="170222"/>
                  <a:pt x="49076" y="169348"/>
                  <a:pt x="40072" y="167599"/>
                </a:cubicBezTo>
                <a:cubicBezTo>
                  <a:pt x="31068" y="165850"/>
                  <a:pt x="23738" y="162855"/>
                  <a:pt x="18083" y="158614"/>
                </a:cubicBezTo>
                <a:cubicBezTo>
                  <a:pt x="11683" y="153851"/>
                  <a:pt x="7069" y="147619"/>
                  <a:pt x="4242" y="139917"/>
                </a:cubicBezTo>
                <a:cubicBezTo>
                  <a:pt x="1414" y="132215"/>
                  <a:pt x="0" y="122002"/>
                  <a:pt x="0" y="109277"/>
                </a:cubicBezTo>
                <a:lnTo>
                  <a:pt x="0" y="63959"/>
                </a:lnTo>
                <a:cubicBezTo>
                  <a:pt x="0" y="50044"/>
                  <a:pt x="1414" y="39030"/>
                  <a:pt x="4242" y="30919"/>
                </a:cubicBezTo>
                <a:cubicBezTo>
                  <a:pt x="7069" y="22808"/>
                  <a:pt x="11683" y="16371"/>
                  <a:pt x="18083" y="11609"/>
                </a:cubicBezTo>
                <a:cubicBezTo>
                  <a:pt x="23663" y="7442"/>
                  <a:pt x="31086" y="4465"/>
                  <a:pt x="40351" y="2679"/>
                </a:cubicBezTo>
                <a:cubicBezTo>
                  <a:pt x="49615" y="893"/>
                  <a:pt x="63661" y="0"/>
                  <a:pt x="82488" y="0"/>
                </a:cubicBezTo>
                <a:close/>
                <a:moveTo>
                  <a:pt x="96217" y="41523"/>
                </a:moveTo>
                <a:cubicBezTo>
                  <a:pt x="77911" y="41523"/>
                  <a:pt x="65912" y="43793"/>
                  <a:pt x="60220" y="48332"/>
                </a:cubicBezTo>
                <a:cubicBezTo>
                  <a:pt x="54527" y="52871"/>
                  <a:pt x="51680" y="61503"/>
                  <a:pt x="51681" y="74228"/>
                </a:cubicBezTo>
                <a:lnTo>
                  <a:pt x="51681" y="97334"/>
                </a:lnTo>
                <a:cubicBezTo>
                  <a:pt x="51680" y="109314"/>
                  <a:pt x="54676" y="117537"/>
                  <a:pt x="60666" y="122002"/>
                </a:cubicBezTo>
                <a:cubicBezTo>
                  <a:pt x="66656" y="126467"/>
                  <a:pt x="78581" y="128699"/>
                  <a:pt x="96441" y="128699"/>
                </a:cubicBezTo>
                <a:lnTo>
                  <a:pt x="128699" y="128699"/>
                </a:lnTo>
                <a:cubicBezTo>
                  <a:pt x="146633" y="128699"/>
                  <a:pt x="158539" y="126448"/>
                  <a:pt x="164418" y="121946"/>
                </a:cubicBezTo>
                <a:cubicBezTo>
                  <a:pt x="170297" y="117444"/>
                  <a:pt x="173236" y="109091"/>
                  <a:pt x="173236" y="96887"/>
                </a:cubicBezTo>
                <a:lnTo>
                  <a:pt x="173236" y="73335"/>
                </a:lnTo>
                <a:cubicBezTo>
                  <a:pt x="173236" y="61131"/>
                  <a:pt x="170297" y="52778"/>
                  <a:pt x="164418" y="48276"/>
                </a:cubicBezTo>
                <a:cubicBezTo>
                  <a:pt x="158539" y="43774"/>
                  <a:pt x="146633" y="41523"/>
                  <a:pt x="128699" y="41523"/>
                </a:cubicBezTo>
                <a:lnTo>
                  <a:pt x="96217" y="4152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Square721 BdEx BT" panose="020B09070305020602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8378A27-8D3C-E44F-B829-9ED9CDEFEC8B}"/>
              </a:ext>
            </a:extLst>
          </p:cNvPr>
          <p:cNvSpPr txBox="1"/>
          <p:nvPr/>
        </p:nvSpPr>
        <p:spPr>
          <a:xfrm>
            <a:off x="921932" y="2237769"/>
            <a:ext cx="161404" cy="166204"/>
          </a:xfrm>
          <a:custGeom>
            <a:avLst/>
            <a:gdLst/>
            <a:ahLst/>
            <a:cxnLst/>
            <a:rect l="l" t="t" r="r" b="b"/>
            <a:pathLst>
              <a:path w="161404" h="166204">
                <a:moveTo>
                  <a:pt x="0" y="0"/>
                </a:moveTo>
                <a:lnTo>
                  <a:pt x="50788" y="0"/>
                </a:lnTo>
                <a:lnTo>
                  <a:pt x="50788" y="126021"/>
                </a:lnTo>
                <a:lnTo>
                  <a:pt x="161404" y="126021"/>
                </a:lnTo>
                <a:lnTo>
                  <a:pt x="161404" y="166204"/>
                </a:lnTo>
                <a:lnTo>
                  <a:pt x="0" y="16620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Square721 BdEx BT" panose="020B0907030502060203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B471C88-4A12-DC4A-BCA0-9BA2FFA929DC}"/>
              </a:ext>
            </a:extLst>
          </p:cNvPr>
          <p:cNvSpPr txBox="1"/>
          <p:nvPr/>
        </p:nvSpPr>
        <p:spPr>
          <a:xfrm>
            <a:off x="1101569" y="2237769"/>
            <a:ext cx="50787" cy="166204"/>
          </a:xfrm>
          <a:custGeom>
            <a:avLst/>
            <a:gdLst/>
            <a:ahLst/>
            <a:cxnLst/>
            <a:rect l="l" t="t" r="r" b="b"/>
            <a:pathLst>
              <a:path w="50787" h="166204">
                <a:moveTo>
                  <a:pt x="0" y="0"/>
                </a:moveTo>
                <a:lnTo>
                  <a:pt x="50787" y="0"/>
                </a:lnTo>
                <a:lnTo>
                  <a:pt x="50787" y="166204"/>
                </a:lnTo>
                <a:lnTo>
                  <a:pt x="0" y="16620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Square721 BdEx BT" panose="020B0907030502060203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5CC2201-31DA-7A45-9C69-105DFAB96A1B}"/>
              </a:ext>
            </a:extLst>
          </p:cNvPr>
          <p:cNvSpPr txBox="1"/>
          <p:nvPr/>
        </p:nvSpPr>
        <p:spPr>
          <a:xfrm>
            <a:off x="1185508" y="2237769"/>
            <a:ext cx="224693" cy="166204"/>
          </a:xfrm>
          <a:custGeom>
            <a:avLst/>
            <a:gdLst/>
            <a:ahLst/>
            <a:cxnLst/>
            <a:rect l="l" t="t" r="r" b="b"/>
            <a:pathLst>
              <a:path w="224693" h="166204">
                <a:moveTo>
                  <a:pt x="0" y="0"/>
                </a:moveTo>
                <a:lnTo>
                  <a:pt x="75121" y="0"/>
                </a:lnTo>
                <a:lnTo>
                  <a:pt x="174129" y="121891"/>
                </a:lnTo>
                <a:lnTo>
                  <a:pt x="174129" y="0"/>
                </a:lnTo>
                <a:lnTo>
                  <a:pt x="224693" y="0"/>
                </a:lnTo>
                <a:lnTo>
                  <a:pt x="224693" y="166204"/>
                </a:lnTo>
                <a:lnTo>
                  <a:pt x="150353" y="166204"/>
                </a:lnTo>
                <a:lnTo>
                  <a:pt x="50676" y="45318"/>
                </a:lnTo>
                <a:lnTo>
                  <a:pt x="50676" y="166204"/>
                </a:lnTo>
                <a:lnTo>
                  <a:pt x="0" y="16620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Square721 BdEx BT" panose="020B0907030502060203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AAE5447-C0C9-9843-AF35-4B3D6D632F64}"/>
              </a:ext>
            </a:extLst>
          </p:cNvPr>
          <p:cNvSpPr txBox="1"/>
          <p:nvPr/>
        </p:nvSpPr>
        <p:spPr>
          <a:xfrm>
            <a:off x="1444469" y="2237769"/>
            <a:ext cx="50787" cy="166204"/>
          </a:xfrm>
          <a:custGeom>
            <a:avLst/>
            <a:gdLst/>
            <a:ahLst/>
            <a:cxnLst/>
            <a:rect l="l" t="t" r="r" b="b"/>
            <a:pathLst>
              <a:path w="50787" h="166204">
                <a:moveTo>
                  <a:pt x="0" y="0"/>
                </a:moveTo>
                <a:lnTo>
                  <a:pt x="50787" y="0"/>
                </a:lnTo>
                <a:lnTo>
                  <a:pt x="50787" y="166204"/>
                </a:lnTo>
                <a:lnTo>
                  <a:pt x="0" y="16620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Square721 BdEx BT" panose="020B090703050206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63C49A9-858A-604A-8230-E36F516B2B8C}"/>
              </a:ext>
            </a:extLst>
          </p:cNvPr>
          <p:cNvSpPr txBox="1"/>
          <p:nvPr/>
        </p:nvSpPr>
        <p:spPr>
          <a:xfrm>
            <a:off x="1749790" y="2237769"/>
            <a:ext cx="244561" cy="166204"/>
          </a:xfrm>
          <a:custGeom>
            <a:avLst/>
            <a:gdLst/>
            <a:ahLst/>
            <a:cxnLst/>
            <a:rect l="l" t="t" r="r" b="b"/>
            <a:pathLst>
              <a:path w="244561" h="166204">
                <a:moveTo>
                  <a:pt x="90748" y="0"/>
                </a:moveTo>
                <a:lnTo>
                  <a:pt x="155488" y="0"/>
                </a:lnTo>
                <a:lnTo>
                  <a:pt x="244561" y="166204"/>
                </a:lnTo>
                <a:lnTo>
                  <a:pt x="188863" y="166204"/>
                </a:lnTo>
                <a:lnTo>
                  <a:pt x="172789" y="138522"/>
                </a:lnTo>
                <a:lnTo>
                  <a:pt x="71549" y="138522"/>
                </a:lnTo>
                <a:lnTo>
                  <a:pt x="55364" y="166204"/>
                </a:lnTo>
                <a:lnTo>
                  <a:pt x="0" y="166204"/>
                </a:lnTo>
                <a:lnTo>
                  <a:pt x="90748" y="0"/>
                </a:lnTo>
                <a:close/>
                <a:moveTo>
                  <a:pt x="122336" y="39737"/>
                </a:moveTo>
                <a:lnTo>
                  <a:pt x="90748" y="98562"/>
                </a:lnTo>
                <a:lnTo>
                  <a:pt x="154595" y="98562"/>
                </a:lnTo>
                <a:lnTo>
                  <a:pt x="122336" y="3973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Square721 BdEx BT" panose="020B090703050206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9E0BB70-495E-C445-82B0-B2FA6CB3722B}"/>
              </a:ext>
            </a:extLst>
          </p:cNvPr>
          <p:cNvSpPr txBox="1"/>
          <p:nvPr/>
        </p:nvSpPr>
        <p:spPr>
          <a:xfrm>
            <a:off x="2017307" y="2237769"/>
            <a:ext cx="161404" cy="166204"/>
          </a:xfrm>
          <a:custGeom>
            <a:avLst/>
            <a:gdLst/>
            <a:ahLst/>
            <a:cxnLst/>
            <a:rect l="l" t="t" r="r" b="b"/>
            <a:pathLst>
              <a:path w="161404" h="166204">
                <a:moveTo>
                  <a:pt x="0" y="0"/>
                </a:moveTo>
                <a:lnTo>
                  <a:pt x="50788" y="0"/>
                </a:lnTo>
                <a:lnTo>
                  <a:pt x="50788" y="126021"/>
                </a:lnTo>
                <a:lnTo>
                  <a:pt x="161404" y="126021"/>
                </a:lnTo>
                <a:lnTo>
                  <a:pt x="161404" y="166204"/>
                </a:lnTo>
                <a:lnTo>
                  <a:pt x="0" y="16620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Square721 BdEx BT" panose="020B090703050206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B937C80-52FC-4041-87C3-DA1C6C56295E}"/>
              </a:ext>
            </a:extLst>
          </p:cNvPr>
          <p:cNvSpPr txBox="1"/>
          <p:nvPr/>
        </p:nvSpPr>
        <p:spPr>
          <a:xfrm>
            <a:off x="2804758" y="2237769"/>
            <a:ext cx="268337" cy="166204"/>
          </a:xfrm>
          <a:custGeom>
            <a:avLst/>
            <a:gdLst/>
            <a:ahLst/>
            <a:cxnLst/>
            <a:rect l="l" t="t" r="r" b="b"/>
            <a:pathLst>
              <a:path w="268337" h="166204">
                <a:moveTo>
                  <a:pt x="0" y="0"/>
                </a:moveTo>
                <a:lnTo>
                  <a:pt x="74897" y="0"/>
                </a:lnTo>
                <a:lnTo>
                  <a:pt x="134168" y="103808"/>
                </a:lnTo>
                <a:lnTo>
                  <a:pt x="194444" y="0"/>
                </a:lnTo>
                <a:lnTo>
                  <a:pt x="268337" y="0"/>
                </a:lnTo>
                <a:lnTo>
                  <a:pt x="268337" y="166204"/>
                </a:lnTo>
                <a:lnTo>
                  <a:pt x="219223" y="166204"/>
                </a:lnTo>
                <a:lnTo>
                  <a:pt x="219223" y="47774"/>
                </a:lnTo>
                <a:lnTo>
                  <a:pt x="150577" y="166204"/>
                </a:lnTo>
                <a:lnTo>
                  <a:pt x="117425" y="166204"/>
                </a:lnTo>
                <a:lnTo>
                  <a:pt x="49336" y="47774"/>
                </a:lnTo>
                <a:lnTo>
                  <a:pt x="49336" y="166204"/>
                </a:lnTo>
                <a:lnTo>
                  <a:pt x="0" y="16620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Square721 BdEx BT" panose="020B090703050206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9DD2727-7B96-DE45-8AEB-6EA78008033E}"/>
              </a:ext>
            </a:extLst>
          </p:cNvPr>
          <p:cNvSpPr txBox="1"/>
          <p:nvPr/>
        </p:nvSpPr>
        <p:spPr>
          <a:xfrm>
            <a:off x="3109780" y="2237769"/>
            <a:ext cx="195672" cy="166204"/>
          </a:xfrm>
          <a:custGeom>
            <a:avLst/>
            <a:gdLst/>
            <a:ahLst/>
            <a:cxnLst/>
            <a:rect l="l" t="t" r="r" b="b"/>
            <a:pathLst>
              <a:path w="195672" h="166204">
                <a:moveTo>
                  <a:pt x="0" y="0"/>
                </a:moveTo>
                <a:lnTo>
                  <a:pt x="127471" y="0"/>
                </a:lnTo>
                <a:cubicBezTo>
                  <a:pt x="138782" y="0"/>
                  <a:pt x="147805" y="540"/>
                  <a:pt x="154539" y="1619"/>
                </a:cubicBezTo>
                <a:cubicBezTo>
                  <a:pt x="161274" y="2698"/>
                  <a:pt x="166985" y="4465"/>
                  <a:pt x="171673" y="6921"/>
                </a:cubicBezTo>
                <a:cubicBezTo>
                  <a:pt x="180082" y="11311"/>
                  <a:pt x="186183" y="17841"/>
                  <a:pt x="189979" y="26510"/>
                </a:cubicBezTo>
                <a:cubicBezTo>
                  <a:pt x="193774" y="35180"/>
                  <a:pt x="195671" y="47142"/>
                  <a:pt x="195672" y="62397"/>
                </a:cubicBezTo>
                <a:cubicBezTo>
                  <a:pt x="195671" y="85167"/>
                  <a:pt x="191876" y="101259"/>
                  <a:pt x="184286" y="110673"/>
                </a:cubicBezTo>
                <a:cubicBezTo>
                  <a:pt x="176696" y="120086"/>
                  <a:pt x="163859" y="124793"/>
                  <a:pt x="145777" y="124793"/>
                </a:cubicBezTo>
                <a:lnTo>
                  <a:pt x="50899" y="124793"/>
                </a:lnTo>
                <a:lnTo>
                  <a:pt x="50899" y="166204"/>
                </a:lnTo>
                <a:lnTo>
                  <a:pt x="0" y="166204"/>
                </a:lnTo>
                <a:lnTo>
                  <a:pt x="0" y="0"/>
                </a:lnTo>
                <a:close/>
                <a:moveTo>
                  <a:pt x="50899" y="41412"/>
                </a:moveTo>
                <a:lnTo>
                  <a:pt x="50899" y="83493"/>
                </a:lnTo>
                <a:lnTo>
                  <a:pt x="125685" y="83493"/>
                </a:lnTo>
                <a:cubicBezTo>
                  <a:pt x="132457" y="83493"/>
                  <a:pt x="137201" y="81837"/>
                  <a:pt x="139917" y="78526"/>
                </a:cubicBezTo>
                <a:cubicBezTo>
                  <a:pt x="142633" y="75214"/>
                  <a:pt x="143991" y="69317"/>
                  <a:pt x="143991" y="60834"/>
                </a:cubicBezTo>
                <a:cubicBezTo>
                  <a:pt x="143991" y="54062"/>
                  <a:pt x="142540" y="49132"/>
                  <a:pt x="139638" y="46044"/>
                </a:cubicBezTo>
                <a:cubicBezTo>
                  <a:pt x="136735" y="42956"/>
                  <a:pt x="132085" y="41412"/>
                  <a:pt x="125685" y="41412"/>
                </a:cubicBezTo>
                <a:lnTo>
                  <a:pt x="50899" y="414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Square721 BdEx BT" panose="020B090703050206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079363B-E1FD-E445-ABA3-4B569F51A9EA}"/>
              </a:ext>
            </a:extLst>
          </p:cNvPr>
          <p:cNvSpPr txBox="1"/>
          <p:nvPr/>
        </p:nvSpPr>
        <p:spPr>
          <a:xfrm>
            <a:off x="3302365" y="2237769"/>
            <a:ext cx="244561" cy="166204"/>
          </a:xfrm>
          <a:custGeom>
            <a:avLst/>
            <a:gdLst/>
            <a:ahLst/>
            <a:cxnLst/>
            <a:rect l="l" t="t" r="r" b="b"/>
            <a:pathLst>
              <a:path w="244561" h="166204">
                <a:moveTo>
                  <a:pt x="90748" y="0"/>
                </a:moveTo>
                <a:lnTo>
                  <a:pt x="155488" y="0"/>
                </a:lnTo>
                <a:lnTo>
                  <a:pt x="244561" y="166204"/>
                </a:lnTo>
                <a:lnTo>
                  <a:pt x="188863" y="166204"/>
                </a:lnTo>
                <a:lnTo>
                  <a:pt x="172789" y="138522"/>
                </a:lnTo>
                <a:lnTo>
                  <a:pt x="71549" y="138522"/>
                </a:lnTo>
                <a:lnTo>
                  <a:pt x="55364" y="166204"/>
                </a:lnTo>
                <a:lnTo>
                  <a:pt x="0" y="166204"/>
                </a:lnTo>
                <a:lnTo>
                  <a:pt x="90748" y="0"/>
                </a:lnTo>
                <a:close/>
                <a:moveTo>
                  <a:pt x="122336" y="39737"/>
                </a:moveTo>
                <a:lnTo>
                  <a:pt x="90748" y="98562"/>
                </a:lnTo>
                <a:lnTo>
                  <a:pt x="154595" y="98562"/>
                </a:lnTo>
                <a:lnTo>
                  <a:pt x="122336" y="3973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Square721 BdEx BT" panose="020B090703050206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4C9B85C-04C2-D04A-80B7-FD6B0D231BC3}"/>
              </a:ext>
            </a:extLst>
          </p:cNvPr>
          <p:cNvSpPr txBox="1"/>
          <p:nvPr/>
        </p:nvSpPr>
        <p:spPr>
          <a:xfrm>
            <a:off x="3567426" y="2237769"/>
            <a:ext cx="201588" cy="166204"/>
          </a:xfrm>
          <a:custGeom>
            <a:avLst/>
            <a:gdLst/>
            <a:ahLst/>
            <a:cxnLst/>
            <a:rect l="l" t="t" r="r" b="b"/>
            <a:pathLst>
              <a:path w="201588" h="166204">
                <a:moveTo>
                  <a:pt x="0" y="0"/>
                </a:moveTo>
                <a:lnTo>
                  <a:pt x="133499" y="0"/>
                </a:lnTo>
                <a:cubicBezTo>
                  <a:pt x="159841" y="0"/>
                  <a:pt x="177775" y="3907"/>
                  <a:pt x="187300" y="11721"/>
                </a:cubicBezTo>
                <a:cubicBezTo>
                  <a:pt x="196826" y="19534"/>
                  <a:pt x="201588" y="33784"/>
                  <a:pt x="201588" y="54471"/>
                </a:cubicBezTo>
                <a:cubicBezTo>
                  <a:pt x="201588" y="68833"/>
                  <a:pt x="199467" y="79512"/>
                  <a:pt x="195226" y="86507"/>
                </a:cubicBezTo>
                <a:cubicBezTo>
                  <a:pt x="190984" y="93502"/>
                  <a:pt x="183878" y="98190"/>
                  <a:pt x="173906" y="100571"/>
                </a:cubicBezTo>
                <a:cubicBezTo>
                  <a:pt x="182687" y="102655"/>
                  <a:pt x="189272" y="106338"/>
                  <a:pt x="193663" y="111621"/>
                </a:cubicBezTo>
                <a:cubicBezTo>
                  <a:pt x="198054" y="116905"/>
                  <a:pt x="200249" y="123751"/>
                  <a:pt x="200249" y="132160"/>
                </a:cubicBezTo>
                <a:lnTo>
                  <a:pt x="200249" y="166204"/>
                </a:lnTo>
                <a:lnTo>
                  <a:pt x="149461" y="166204"/>
                </a:lnTo>
                <a:lnTo>
                  <a:pt x="149461" y="140866"/>
                </a:lnTo>
                <a:cubicBezTo>
                  <a:pt x="149461" y="134318"/>
                  <a:pt x="147917" y="129816"/>
                  <a:pt x="144829" y="127360"/>
                </a:cubicBezTo>
                <a:cubicBezTo>
                  <a:pt x="141740" y="124904"/>
                  <a:pt x="135657" y="123676"/>
                  <a:pt x="126579" y="123676"/>
                </a:cubicBezTo>
                <a:lnTo>
                  <a:pt x="50899" y="123676"/>
                </a:lnTo>
                <a:lnTo>
                  <a:pt x="50899" y="166204"/>
                </a:lnTo>
                <a:lnTo>
                  <a:pt x="0" y="166204"/>
                </a:lnTo>
                <a:lnTo>
                  <a:pt x="0" y="0"/>
                </a:lnTo>
                <a:close/>
                <a:moveTo>
                  <a:pt x="50899" y="41412"/>
                </a:moveTo>
                <a:lnTo>
                  <a:pt x="50899" y="82042"/>
                </a:lnTo>
                <a:lnTo>
                  <a:pt x="131602" y="82042"/>
                </a:lnTo>
                <a:cubicBezTo>
                  <a:pt x="138373" y="82042"/>
                  <a:pt x="143117" y="80461"/>
                  <a:pt x="145833" y="77298"/>
                </a:cubicBezTo>
                <a:cubicBezTo>
                  <a:pt x="148549" y="74135"/>
                  <a:pt x="149907" y="68424"/>
                  <a:pt x="149907" y="60164"/>
                </a:cubicBezTo>
                <a:cubicBezTo>
                  <a:pt x="149907" y="53616"/>
                  <a:pt x="148456" y="48853"/>
                  <a:pt x="145554" y="45877"/>
                </a:cubicBezTo>
                <a:cubicBezTo>
                  <a:pt x="142652" y="42900"/>
                  <a:pt x="138001" y="41412"/>
                  <a:pt x="131602" y="41412"/>
                </a:cubicBezTo>
                <a:lnTo>
                  <a:pt x="50899" y="414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Square721 BdEx BT" panose="020B090703050206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474C9F-CBDE-A247-B37C-6600D08664C7}"/>
              </a:ext>
            </a:extLst>
          </p:cNvPr>
          <p:cNvSpPr txBox="1"/>
          <p:nvPr/>
        </p:nvSpPr>
        <p:spPr>
          <a:xfrm>
            <a:off x="3806669" y="2237769"/>
            <a:ext cx="50787" cy="166204"/>
          </a:xfrm>
          <a:custGeom>
            <a:avLst/>
            <a:gdLst/>
            <a:ahLst/>
            <a:cxnLst/>
            <a:rect l="l" t="t" r="r" b="b"/>
            <a:pathLst>
              <a:path w="50787" h="166204">
                <a:moveTo>
                  <a:pt x="0" y="0"/>
                </a:moveTo>
                <a:lnTo>
                  <a:pt x="50787" y="0"/>
                </a:lnTo>
                <a:lnTo>
                  <a:pt x="50787" y="166204"/>
                </a:lnTo>
                <a:lnTo>
                  <a:pt x="0" y="16620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Square721 BdEx BT" panose="020B090703050206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8BEF0C-ACD5-1544-BA7C-54AE500DE388}"/>
              </a:ext>
            </a:extLst>
          </p:cNvPr>
          <p:cNvSpPr txBox="1"/>
          <p:nvPr/>
        </p:nvSpPr>
        <p:spPr>
          <a:xfrm>
            <a:off x="4376383" y="2237769"/>
            <a:ext cx="224693" cy="166204"/>
          </a:xfrm>
          <a:custGeom>
            <a:avLst/>
            <a:gdLst/>
            <a:ahLst/>
            <a:cxnLst/>
            <a:rect l="l" t="t" r="r" b="b"/>
            <a:pathLst>
              <a:path w="224693" h="166204">
                <a:moveTo>
                  <a:pt x="0" y="0"/>
                </a:moveTo>
                <a:lnTo>
                  <a:pt x="75121" y="0"/>
                </a:lnTo>
                <a:lnTo>
                  <a:pt x="174129" y="121891"/>
                </a:lnTo>
                <a:lnTo>
                  <a:pt x="174129" y="0"/>
                </a:lnTo>
                <a:lnTo>
                  <a:pt x="224693" y="0"/>
                </a:lnTo>
                <a:lnTo>
                  <a:pt x="224693" y="166204"/>
                </a:lnTo>
                <a:lnTo>
                  <a:pt x="150353" y="166204"/>
                </a:lnTo>
                <a:lnTo>
                  <a:pt x="50676" y="45318"/>
                </a:lnTo>
                <a:lnTo>
                  <a:pt x="50676" y="166204"/>
                </a:lnTo>
                <a:lnTo>
                  <a:pt x="0" y="16620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Square721 BdEx BT" panose="020B0907030502060203" pitchFamily="34" charset="0"/>
            </a:endParaRPr>
          </a:p>
        </p:txBody>
      </p:sp>
      <p:pic>
        <p:nvPicPr>
          <p:cNvPr id="32" name="Picture 31" descr="A close up of a logo&#10;&#10;Description automatically generated">
            <a:extLst>
              <a:ext uri="{FF2B5EF4-FFF2-40B4-BE49-F238E27FC236}">
                <a16:creationId xmlns:a16="http://schemas.microsoft.com/office/drawing/2014/main" id="{A18D0905-1190-1B4F-A4A4-FB650A71DB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035" y="10761031"/>
            <a:ext cx="1620788" cy="100792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818663F-40EC-2044-85CB-8E956154DB74}"/>
              </a:ext>
            </a:extLst>
          </p:cNvPr>
          <p:cNvSpPr/>
          <p:nvPr/>
        </p:nvSpPr>
        <p:spPr>
          <a:xfrm>
            <a:off x="665015" y="2710736"/>
            <a:ext cx="220133" cy="22013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E41F4AE-67BD-0842-8EC8-EF96DC5AD262}"/>
              </a:ext>
            </a:extLst>
          </p:cNvPr>
          <p:cNvSpPr/>
          <p:nvPr/>
        </p:nvSpPr>
        <p:spPr>
          <a:xfrm>
            <a:off x="1147605" y="2710736"/>
            <a:ext cx="220133" cy="22013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007CEDE-3F5A-8043-A7D0-A2AD1BD30312}"/>
              </a:ext>
            </a:extLst>
          </p:cNvPr>
          <p:cNvSpPr/>
          <p:nvPr/>
        </p:nvSpPr>
        <p:spPr>
          <a:xfrm>
            <a:off x="1636600" y="2710736"/>
            <a:ext cx="220133" cy="22013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031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0DE1D8B-E806-4265-8A37-2778268422A8}"/>
              </a:ext>
            </a:extLst>
          </p:cNvPr>
          <p:cNvSpPr txBox="1"/>
          <p:nvPr/>
        </p:nvSpPr>
        <p:spPr>
          <a:xfrm>
            <a:off x="245693" y="305858"/>
            <a:ext cx="64304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</a:rPr>
              <a:t>Joystick Clinical Comparison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664C4B-507D-4B60-8CCA-8E012DC5D4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67" t="15850" r="16927" b="1308"/>
          <a:stretch/>
        </p:blipFill>
        <p:spPr>
          <a:xfrm>
            <a:off x="190617" y="1332171"/>
            <a:ext cx="1368111" cy="27753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AD1C11-4191-4EE3-909C-49643BD80802}"/>
              </a:ext>
            </a:extLst>
          </p:cNvPr>
          <p:cNvSpPr txBox="1"/>
          <p:nvPr/>
        </p:nvSpPr>
        <p:spPr>
          <a:xfrm>
            <a:off x="245693" y="4530564"/>
            <a:ext cx="3518452" cy="6494085"/>
          </a:xfrm>
          <a:prstGeom prst="rect">
            <a:avLst/>
          </a:prstGeom>
          <a:noFill/>
        </p:spPr>
        <p:txBody>
          <a:bodyPr wrap="square" rIns="91440" rtlCol="0">
            <a:spAutoFit/>
          </a:bodyPr>
          <a:lstStyle/>
          <a:p>
            <a:r>
              <a:rPr lang="en-US" sz="1600" b="1" dirty="0"/>
              <a:t>DISPLAY</a:t>
            </a:r>
          </a:p>
          <a:p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Button based, no dials or toggles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Screen is icon based (no words)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Color LCD screen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r>
              <a:rPr lang="en-US" sz="1600" b="1" dirty="0"/>
              <a:t>FUNCTION</a:t>
            </a:r>
          </a:p>
          <a:p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Programmable soft keys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iAccess</a:t>
            </a:r>
            <a:r>
              <a:rPr lang="en-US" sz="1600" dirty="0"/>
              <a:t> type functionality where multiple pages can be programmed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Bluetooth® for programming only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If client needs to control Bluetooth items through joystick then go to the Q-Logic 3 EX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Operates up to 5 actuator functions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Supports Interactive Assist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Still allows programming as proportional or switch operation through joystick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Recommended for joystick users overwhelmed by the EX controller/operation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021706-AE13-454D-8049-562A4CE91456}"/>
              </a:ext>
            </a:extLst>
          </p:cNvPr>
          <p:cNvSpPr txBox="1"/>
          <p:nvPr/>
        </p:nvSpPr>
        <p:spPr>
          <a:xfrm>
            <a:off x="3764145" y="4530564"/>
            <a:ext cx="303422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DISPLAY</a:t>
            </a:r>
          </a:p>
          <a:p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Can customize text or icon-based profile labels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Speed dial and on/off toggle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r>
              <a:rPr lang="en-US" sz="1600" b="1" dirty="0"/>
              <a:t>FUNCTION</a:t>
            </a:r>
          </a:p>
          <a:p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Speed dial vs. button speed adjust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Toggle on/off button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Programmable I/II buttons or option for additional </a:t>
            </a:r>
            <a:r>
              <a:rPr lang="en-US" sz="1600" dirty="0" err="1"/>
              <a:t>iAccess</a:t>
            </a:r>
            <a:r>
              <a:rPr lang="en-US" sz="1600" dirty="0"/>
              <a:t> add 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Operates up to 5 actuator functions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Bluetooth® capability to pair to client’s phone or computer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Infrared (IR) capabilities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Supports Interactive Assist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Programming for alternative drive control needs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6F6753-A85F-4151-B646-708F81E6AD76}"/>
              </a:ext>
            </a:extLst>
          </p:cNvPr>
          <p:cNvSpPr txBox="1"/>
          <p:nvPr/>
        </p:nvSpPr>
        <p:spPr>
          <a:xfrm>
            <a:off x="284225" y="11124786"/>
            <a:ext cx="6260954" cy="646331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Q-Logic 3 EX joystick can be replaced in the field with</a:t>
            </a:r>
          </a:p>
          <a:p>
            <a:pPr algn="ctr"/>
            <a:r>
              <a:rPr lang="en-US" dirty="0"/>
              <a:t>proper hardware and no additional harness.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C70176-E72D-B94B-8FFA-2B8DD404C5B2}"/>
              </a:ext>
            </a:extLst>
          </p:cNvPr>
          <p:cNvCxnSpPr>
            <a:cxnSpLocks/>
          </p:cNvCxnSpPr>
          <p:nvPr/>
        </p:nvCxnSpPr>
        <p:spPr>
          <a:xfrm>
            <a:off x="339071" y="6288505"/>
            <a:ext cx="620610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94C85FC-3C6C-1E43-9A51-120F330AAE2C}"/>
              </a:ext>
            </a:extLst>
          </p:cNvPr>
          <p:cNvCxnSpPr>
            <a:cxnSpLocks/>
          </p:cNvCxnSpPr>
          <p:nvPr/>
        </p:nvCxnSpPr>
        <p:spPr>
          <a:xfrm>
            <a:off x="325946" y="4820652"/>
            <a:ext cx="620610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6ECE4FC-D224-F740-863F-0B0573D8BE38}"/>
              </a:ext>
            </a:extLst>
          </p:cNvPr>
          <p:cNvSpPr txBox="1"/>
          <p:nvPr/>
        </p:nvSpPr>
        <p:spPr>
          <a:xfrm>
            <a:off x="1444210" y="1596399"/>
            <a:ext cx="149958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Q-Logic 3e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95D0CC-4150-EC4A-BFFC-6FDF50A9478D}"/>
              </a:ext>
            </a:extLst>
          </p:cNvPr>
          <p:cNvSpPr txBox="1"/>
          <p:nvPr/>
        </p:nvSpPr>
        <p:spPr>
          <a:xfrm>
            <a:off x="4883951" y="1596399"/>
            <a:ext cx="178343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Q-Logic 3 EX</a:t>
            </a:r>
          </a:p>
        </p:txBody>
      </p:sp>
      <p:pic>
        <p:nvPicPr>
          <p:cNvPr id="9" name="Picture 8" descr="A close up of a camera&#10;&#10;Description automatically generated">
            <a:extLst>
              <a:ext uri="{FF2B5EF4-FFF2-40B4-BE49-F238E27FC236}">
                <a16:creationId xmlns:a16="http://schemas.microsoft.com/office/drawing/2014/main" id="{8671B644-1AC5-8C41-BF4A-A9DDDBEAC5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80"/>
          <a:stretch/>
        </p:blipFill>
        <p:spPr>
          <a:xfrm>
            <a:off x="3305676" y="928300"/>
            <a:ext cx="1783432" cy="328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950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FD1CF2C-4BB3-4AD5-AF96-406C5C9DE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9144" y="289010"/>
            <a:ext cx="3370260" cy="25921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99915A-3A34-4AC9-B148-2689A52014E7}"/>
              </a:ext>
            </a:extLst>
          </p:cNvPr>
          <p:cNvSpPr txBox="1"/>
          <p:nvPr/>
        </p:nvSpPr>
        <p:spPr>
          <a:xfrm>
            <a:off x="488513" y="623778"/>
            <a:ext cx="31683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Q-Logic 3e Hardware: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XLR charger 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USB-C charger 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On/off 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Mode port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B830D9-FC6E-4780-A7A4-FBDF698E86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125" y="3207792"/>
            <a:ext cx="1650110" cy="2189833"/>
          </a:xfrm>
          <a:prstGeom prst="rect">
            <a:avLst/>
          </a:prstGeom>
        </p:spPr>
      </p:pic>
      <p:sp>
        <p:nvSpPr>
          <p:cNvPr id="9" name="Content Placeholder 9">
            <a:extLst>
              <a:ext uri="{FF2B5EF4-FFF2-40B4-BE49-F238E27FC236}">
                <a16:creationId xmlns:a16="http://schemas.microsoft.com/office/drawing/2014/main" id="{9D7A3C61-0F80-4D1A-ABF8-47D3369CD587}"/>
              </a:ext>
            </a:extLst>
          </p:cNvPr>
          <p:cNvSpPr txBox="1">
            <a:spLocks/>
          </p:cNvSpPr>
          <p:nvPr/>
        </p:nvSpPr>
        <p:spPr>
          <a:xfrm>
            <a:off x="4766123" y="2745935"/>
            <a:ext cx="1650113" cy="3412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sz="2400" kern="120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783" indent="-228594" algn="l" defTabSz="914377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sz="2400" kern="1200" cap="none" baseline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2971" indent="-228594" algn="l" defTabSz="914377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sz="2400" kern="120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160" indent="-228594" algn="l" defTabSz="914377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sz="2400" kern="1200" cap="none" baseline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349" indent="-228594" algn="l" defTabSz="914377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sz="2400" kern="120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537" indent="-228594" algn="l" defTabSz="914377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54565B"/>
              </a:buClr>
              <a:buFontTx/>
              <a:buNone/>
            </a:pPr>
            <a:r>
              <a:rPr lang="en-US" sz="1800" b="1" dirty="0">
                <a:latin typeface="Calibri" panose="020F0502020204030204"/>
              </a:rPr>
              <a:t>Q-Logic 3 EX </a:t>
            </a:r>
          </a:p>
        </p:txBody>
      </p:sp>
      <p:pic>
        <p:nvPicPr>
          <p:cNvPr id="10" name="Picture 9" descr="A picture containing meter, clock&#10;&#10;Description automatically generated">
            <a:extLst>
              <a:ext uri="{FF2B5EF4-FFF2-40B4-BE49-F238E27FC236}">
                <a16:creationId xmlns:a16="http://schemas.microsoft.com/office/drawing/2014/main" id="{8B0A546D-0392-4141-8BDD-8937586261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06" y="3207792"/>
            <a:ext cx="2938494" cy="2189833"/>
          </a:xfrm>
          <a:prstGeom prst="rect">
            <a:avLst/>
          </a:prstGeom>
        </p:spPr>
      </p:pic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074EFA92-9DCB-4A55-AFF6-376836AD7C80}"/>
              </a:ext>
            </a:extLst>
          </p:cNvPr>
          <p:cNvSpPr txBox="1">
            <a:spLocks/>
          </p:cNvSpPr>
          <p:nvPr/>
        </p:nvSpPr>
        <p:spPr>
          <a:xfrm>
            <a:off x="513856" y="2806260"/>
            <a:ext cx="2898595" cy="401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Q-Logic 3e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AE4E787-46E9-47E0-9D2C-CCB1473674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276" y="6323407"/>
            <a:ext cx="2152724" cy="1603495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DCC9615-0739-4250-8B8C-EEF233110760}"/>
              </a:ext>
            </a:extLst>
          </p:cNvPr>
          <p:cNvSpPr txBox="1">
            <a:spLocks/>
          </p:cNvSpPr>
          <p:nvPr/>
        </p:nvSpPr>
        <p:spPr>
          <a:xfrm>
            <a:off x="1276276" y="5713736"/>
            <a:ext cx="2152724" cy="640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Corbel" pitchFamily="34" charset="0"/>
              <a:buNone/>
              <a:defRPr sz="2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4565B"/>
              </a:buClr>
              <a:buSzPct val="80000"/>
              <a:buFont typeface="Corbel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Forward Command to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4565B"/>
              </a:buClr>
              <a:buSzPct val="80000"/>
              <a:buFont typeface="Corbel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 to Drive Profiles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32B533F-7A90-44BA-895D-48D85D8BBE0F}"/>
              </a:ext>
            </a:extLst>
          </p:cNvPr>
          <p:cNvSpPr txBox="1">
            <a:spLocks/>
          </p:cNvSpPr>
          <p:nvPr/>
        </p:nvSpPr>
        <p:spPr>
          <a:xfrm>
            <a:off x="105144" y="6664955"/>
            <a:ext cx="1171132" cy="80194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Left Drive Command for Settings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AAF6AFB4-94B9-4763-B225-4913D17DF340}"/>
              </a:ext>
            </a:extLst>
          </p:cNvPr>
          <p:cNvSpPr txBox="1">
            <a:spLocks/>
          </p:cNvSpPr>
          <p:nvPr/>
        </p:nvSpPr>
        <p:spPr>
          <a:xfrm>
            <a:off x="3412451" y="6755727"/>
            <a:ext cx="1187681" cy="7696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Right Drive Command for Seat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B12F910-88E6-49F1-83F3-0529F72BAD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306" y="8312149"/>
            <a:ext cx="1508669" cy="11361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B13079F-12B3-47AD-8103-7F7E332629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2306" y="9516354"/>
            <a:ext cx="1507595" cy="113615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B16254B-A1F6-4566-8828-27BE45CF3DB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2959" y="10729396"/>
            <a:ext cx="1516942" cy="113615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FF135F2-4506-46E7-B960-5CFFDAF7F381}"/>
              </a:ext>
            </a:extLst>
          </p:cNvPr>
          <p:cNvSpPr txBox="1"/>
          <p:nvPr/>
        </p:nvSpPr>
        <p:spPr>
          <a:xfrm>
            <a:off x="1986408" y="8752175"/>
            <a:ext cx="1508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Brightness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F6DC5E-3286-4C4B-B7F6-3EE7C6F3E4FE}"/>
              </a:ext>
            </a:extLst>
          </p:cNvPr>
          <p:cNvSpPr txBox="1"/>
          <p:nvPr/>
        </p:nvSpPr>
        <p:spPr>
          <a:xfrm>
            <a:off x="1986407" y="9946780"/>
            <a:ext cx="1508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Horn Volume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4E24BB-75AA-413F-BA85-92012D2A3856}"/>
              </a:ext>
            </a:extLst>
          </p:cNvPr>
          <p:cNvSpPr txBox="1"/>
          <p:nvPr/>
        </p:nvSpPr>
        <p:spPr>
          <a:xfrm>
            <a:off x="1986407" y="11112809"/>
            <a:ext cx="1507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Beep Volume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E70DDAA-7312-4B52-9522-8F77EF256BC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66124" y="6311221"/>
            <a:ext cx="1650111" cy="219725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AE159DE-1A0E-4996-B3E5-030AE79002C5}"/>
              </a:ext>
            </a:extLst>
          </p:cNvPr>
          <p:cNvSpPr txBox="1"/>
          <p:nvPr/>
        </p:nvSpPr>
        <p:spPr>
          <a:xfrm>
            <a:off x="4659014" y="5592213"/>
            <a:ext cx="1838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54565B"/>
              </a:buClr>
            </a:pPr>
            <a:r>
              <a:rPr lang="en-US" b="1" dirty="0"/>
              <a:t>Q-Logic 3 EX</a:t>
            </a:r>
          </a:p>
          <a:p>
            <a:pPr algn="ctr">
              <a:buClr>
                <a:srgbClr val="54565B"/>
              </a:buClr>
            </a:pPr>
            <a:r>
              <a:rPr lang="en-US" b="1" dirty="0"/>
              <a:t>Home Menu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90E03AA-0A6F-4287-B931-3A711E355524}"/>
              </a:ext>
            </a:extLst>
          </p:cNvPr>
          <p:cNvSpPr txBox="1"/>
          <p:nvPr/>
        </p:nvSpPr>
        <p:spPr>
          <a:xfrm>
            <a:off x="4453466" y="8631977"/>
            <a:ext cx="223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Has Bluetooth® for user connectivity</a:t>
            </a:r>
          </a:p>
        </p:txBody>
      </p:sp>
    </p:spTree>
    <p:extLst>
      <p:ext uri="{BB962C8B-B14F-4D97-AF65-F5344CB8AC3E}">
        <p14:creationId xmlns:p14="http://schemas.microsoft.com/office/powerpoint/2010/main" val="3370628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remote, table, sitting&#10;&#10;Description automatically generated">
            <a:extLst>
              <a:ext uri="{FF2B5EF4-FFF2-40B4-BE49-F238E27FC236}">
                <a16:creationId xmlns:a16="http://schemas.microsoft.com/office/drawing/2014/main" id="{EE2894B1-4A41-5941-9430-36F2910BC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042" y="5850910"/>
            <a:ext cx="3323042" cy="23468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F71A517-2D5D-4883-9595-A1E78909D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234" y="1105746"/>
            <a:ext cx="1651872" cy="12373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CEDE35-2831-4FB1-BC5E-38B4AF33C2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35" y="2447795"/>
            <a:ext cx="1627490" cy="12373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3B707A-867F-4DFA-A852-171CD1D33C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226" y="3811746"/>
            <a:ext cx="1640499" cy="12456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7E9656-8B9D-435D-B8A4-076195CC1D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930" y="5792081"/>
            <a:ext cx="2465451" cy="22483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83E157-3542-4836-8288-82AAE37527A6}"/>
              </a:ext>
            </a:extLst>
          </p:cNvPr>
          <p:cNvSpPr txBox="1"/>
          <p:nvPr/>
        </p:nvSpPr>
        <p:spPr>
          <a:xfrm>
            <a:off x="300868" y="8355220"/>
            <a:ext cx="325825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Soft Key Customization: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Essentially a built-in </a:t>
            </a:r>
            <a:r>
              <a:rPr lang="en-US" dirty="0" err="1"/>
              <a:t>iAccess</a:t>
            </a:r>
            <a:r>
              <a:rPr lang="en-US" dirty="0"/>
              <a:t> that can have multiple pages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Can be programed per profile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Seat Functions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Bluetooth® hot key (takes you right to the Bluetooth screen)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Home screen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Speed up/speed down (similar to speed pot on EX Joystick)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96EC51-87B8-47EF-9B96-6B12C00F9AF1}"/>
              </a:ext>
            </a:extLst>
          </p:cNvPr>
          <p:cNvSpPr txBox="1"/>
          <p:nvPr/>
        </p:nvSpPr>
        <p:spPr>
          <a:xfrm>
            <a:off x="3873567" y="8355220"/>
            <a:ext cx="268356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iAccess</a:t>
            </a:r>
            <a:r>
              <a:rPr lang="en-US" b="1" dirty="0"/>
              <a:t> Module: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Can have 1-19 different functions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Single or multiple pages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Flat or toggle buttons for: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Seating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Lighting (if LED kit)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Bluetooth® mouse clicks etc.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07C62C4-86C0-421F-8176-CFB1350DC3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0167" y="1105746"/>
            <a:ext cx="1524132" cy="203624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B4ACA56-0CFE-456D-971C-0F4B04F65850}"/>
              </a:ext>
            </a:extLst>
          </p:cNvPr>
          <p:cNvSpPr txBox="1"/>
          <p:nvPr/>
        </p:nvSpPr>
        <p:spPr>
          <a:xfrm>
            <a:off x="506234" y="368710"/>
            <a:ext cx="1627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Q-Logic 3e Seating Screen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4FF94D-7DC7-44AE-A087-E90B268201FB}"/>
              </a:ext>
            </a:extLst>
          </p:cNvPr>
          <p:cNvSpPr txBox="1"/>
          <p:nvPr/>
        </p:nvSpPr>
        <p:spPr>
          <a:xfrm>
            <a:off x="4724276" y="368710"/>
            <a:ext cx="1775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Q-Logic-3 EX Seating Screen</a:t>
            </a:r>
          </a:p>
        </p:txBody>
      </p:sp>
    </p:spTree>
    <p:extLst>
      <p:ext uri="{BB962C8B-B14F-4D97-AF65-F5344CB8AC3E}">
        <p14:creationId xmlns:p14="http://schemas.microsoft.com/office/powerpoint/2010/main" val="502865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7B0BB30-ED4F-4418-B805-CD6E13E11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42" y="2791216"/>
            <a:ext cx="6254512" cy="28774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CA1354-2FF6-47D8-BC33-3EABA97B329E}"/>
              </a:ext>
            </a:extLst>
          </p:cNvPr>
          <p:cNvSpPr txBox="1"/>
          <p:nvPr/>
        </p:nvSpPr>
        <p:spPr>
          <a:xfrm>
            <a:off x="255619" y="201291"/>
            <a:ext cx="625451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Q-Logic 3e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 those that need potentially all power positioning but an alternative user interface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 those not needing functions for: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Alternative drive controls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Environmental controls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Ability to hold the “page” button to swap screen display for improved visual for indoor vs. outdoor lighting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A3ECE-579A-4014-91AC-E33393F781AE}"/>
              </a:ext>
            </a:extLst>
          </p:cNvPr>
          <p:cNvSpPr txBox="1"/>
          <p:nvPr/>
        </p:nvSpPr>
        <p:spPr>
          <a:xfrm>
            <a:off x="301742" y="5767324"/>
            <a:ext cx="62545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Can do a lot of the same functions as Q-Logic 3 EX such as: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Device double command for mode changes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Same jack commands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Short, double, and long command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E-stop (for on/off and mode jacks)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Custom mapped I/O for mode jack only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10018C-B7E2-4D9A-8308-233B6CFBE3C9}"/>
              </a:ext>
            </a:extLst>
          </p:cNvPr>
          <p:cNvSpPr txBox="1"/>
          <p:nvPr/>
        </p:nvSpPr>
        <p:spPr>
          <a:xfrm>
            <a:off x="301742" y="7761992"/>
            <a:ext cx="2368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Speed Dial Types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6E91BC-07D8-F643-82FB-5A461A90FCCD}"/>
              </a:ext>
            </a:extLst>
          </p:cNvPr>
          <p:cNvSpPr txBox="1"/>
          <p:nvPr/>
        </p:nvSpPr>
        <p:spPr>
          <a:xfrm>
            <a:off x="301743" y="9782842"/>
            <a:ext cx="308113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Profile Speed: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speed bar represents the total speed of the power chair.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If multiple drive profiles are programmed in, then the speed will only highlight up a certain amount, relative to the max speed of the power chair.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0A603B-3E5D-A34A-A7AB-E8DC887FBF73}"/>
              </a:ext>
            </a:extLst>
          </p:cNvPr>
          <p:cNvSpPr txBox="1"/>
          <p:nvPr/>
        </p:nvSpPr>
        <p:spPr>
          <a:xfrm>
            <a:off x="3475127" y="9782842"/>
            <a:ext cx="308113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Speed Pot: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half circle will go up all the way in each drive profile.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Instead of showing the overall speed of the chair, the speed bar represents the speed of the drive profile shown.</a:t>
            </a:r>
          </a:p>
        </p:txBody>
      </p:sp>
      <p:pic>
        <p:nvPicPr>
          <p:cNvPr id="3" name="Picture 2" descr="A picture containing meter, clock&#10;&#10;Description automatically generated">
            <a:extLst>
              <a:ext uri="{FF2B5EF4-FFF2-40B4-BE49-F238E27FC236}">
                <a16:creationId xmlns:a16="http://schemas.microsoft.com/office/drawing/2014/main" id="{B0AE104B-BC43-0148-9A50-8718C09B6F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21" y="8402444"/>
            <a:ext cx="1689100" cy="1257300"/>
          </a:xfrm>
          <a:prstGeom prst="rect">
            <a:avLst/>
          </a:prstGeom>
        </p:spPr>
      </p:pic>
      <p:pic>
        <p:nvPicPr>
          <p:cNvPr id="6" name="Picture 5" descr="A picture containing meter, clock&#10;&#10;Description automatically generated">
            <a:extLst>
              <a:ext uri="{FF2B5EF4-FFF2-40B4-BE49-F238E27FC236}">
                <a16:creationId xmlns:a16="http://schemas.microsoft.com/office/drawing/2014/main" id="{327A6766-97F8-834B-B7EC-52514257D3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750" y="8389744"/>
            <a:ext cx="17145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576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506</TotalTime>
  <Words>505</Words>
  <Application>Microsoft Office PowerPoint</Application>
  <PresentationFormat>Widescreen</PresentationFormat>
  <Paragraphs>88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Corbel</vt:lpstr>
      <vt:lpstr>Square721 BdEx BT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Alexandra Chesney</dc:creator>
  <cp:lastModifiedBy>Kate Fry</cp:lastModifiedBy>
  <cp:revision>30</cp:revision>
  <dcterms:created xsi:type="dcterms:W3CDTF">2020-07-28T13:23:12Z</dcterms:created>
  <dcterms:modified xsi:type="dcterms:W3CDTF">2020-08-05T17:50:30Z</dcterms:modified>
</cp:coreProperties>
</file>